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3" r:id="rId2"/>
    <p:sldId id="264" r:id="rId3"/>
    <p:sldId id="260" r:id="rId4"/>
    <p:sldId id="261" r:id="rId5"/>
    <p:sldId id="265" r:id="rId6"/>
    <p:sldId id="262" r:id="rId7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BFD"/>
    <a:srgbClr val="5A7CF8"/>
    <a:srgbClr val="C0EBF8"/>
    <a:srgbClr val="B2EBF7"/>
    <a:srgbClr val="2ABBDF"/>
    <a:srgbClr val="77D8E8"/>
    <a:srgbClr val="6F94FD"/>
    <a:srgbClr val="8CEBF8"/>
    <a:srgbClr val="94BCF8"/>
    <a:srgbClr val="A7B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399" autoAdjust="0"/>
  </p:normalViewPr>
  <p:slideViewPr>
    <p:cSldViewPr snapToGrid="0">
      <p:cViewPr varScale="1">
        <p:scale>
          <a:sx n="143" d="100"/>
          <a:sy n="143" d="100"/>
        </p:scale>
        <p:origin x="12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24A33-60FF-5C4C-A97F-378E9E4E17F6}" type="datetimeFigureOut">
              <a:rPr lang="ru-BY" smtClean="0"/>
              <a:t>12/02/2024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DA7F3-B13B-DE4C-BA86-E1284043FE3B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87689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DA7F3-B13B-DE4C-BA86-E1284043FE3B}" type="slidenum">
              <a:rPr lang="ru-BY" smtClean="0"/>
              <a:t>1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54367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DA7F3-B13B-DE4C-BA86-E1284043FE3B}" type="slidenum">
              <a:rPr lang="ru-BY" smtClean="0"/>
              <a:t>5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225443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0743C-6CE4-0C6C-D01C-389010D9A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DBF1C0-B719-9785-A229-5E5202AE7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A63B49-C456-66D6-07CC-A230FDB86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13E4-F82D-424F-88D3-44A05F656919}" type="datetimeFigureOut">
              <a:rPr lang="ru-BY" smtClean="0"/>
              <a:t>12/02/2024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65E822-5EF5-3756-E4A5-0D54EFA92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04015B-E94F-8E0D-4110-FE2F7DB15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F52C2-DC00-8F48-AE11-22C1FC13ECAD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72217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B29B74-2A5A-A000-268F-23DA967C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2A4D0E-1A9D-E45E-283A-CD6C40B31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443D74-8B6A-4DB5-82D9-F2C90A17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13E4-F82D-424F-88D3-44A05F656919}" type="datetimeFigureOut">
              <a:rPr lang="ru-BY" smtClean="0"/>
              <a:t>12/02/2024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6CCD24-7080-379A-3270-E6A4DF8E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895A83-67A7-6B16-FACF-6BAC27D5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F52C2-DC00-8F48-AE11-22C1FC13ECAD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24045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103EBDE-4434-9372-21A5-539A26EB63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EE9327-5E92-3671-0FB9-3069682E9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3AB834-C9C4-BD99-983B-B74106FD3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13E4-F82D-424F-88D3-44A05F656919}" type="datetimeFigureOut">
              <a:rPr lang="ru-BY" smtClean="0"/>
              <a:t>12/02/2024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52ADF0-1627-7D23-4B42-C200FE6C5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1A377E-F2CE-A3CB-B57A-0C07C438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F52C2-DC00-8F48-AE11-22C1FC13ECAD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42520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D69557-73AC-8821-1676-90C93D2AC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3A1410-CA9F-B6D1-3CA6-61443E66D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284B17-B042-7BFE-576D-FDA9062C6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13E4-F82D-424F-88D3-44A05F656919}" type="datetimeFigureOut">
              <a:rPr lang="ru-BY" smtClean="0"/>
              <a:t>12/02/2024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10ACB7-59E1-9C9F-CC8C-F803BA886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36B89B-2A49-14EC-EAFC-EE50CCF5C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F52C2-DC00-8F48-AE11-22C1FC13ECAD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753592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1FBF3-1391-0CB0-7A3A-26A59CE46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1DC2C1-BD3A-7AA5-0C70-6FEEAF609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BC9FC4-D714-AF4D-EA9D-E9C3D171D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13E4-F82D-424F-88D3-44A05F656919}" type="datetimeFigureOut">
              <a:rPr lang="ru-BY" smtClean="0"/>
              <a:t>12/02/2024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7F26E9-C350-4C7F-1095-C4F0DEA8B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67BE66-1A25-FC84-68D3-11DCDBCE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F52C2-DC00-8F48-AE11-22C1FC13ECAD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32005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AA3F2-8D27-349C-26FD-224D15C8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08308A-7E9A-3756-6403-94DB7F67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D7D8C8-AD92-5220-E450-68DEEF4E3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0796E33-0227-E0EF-9D36-8A95CAF94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13E4-F82D-424F-88D3-44A05F656919}" type="datetimeFigureOut">
              <a:rPr lang="ru-BY" smtClean="0"/>
              <a:t>12/02/2024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A580AE-C7F7-F44F-EB30-D6BB54DB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5EEF234-5C9F-C990-72F2-6045339E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F52C2-DC00-8F48-AE11-22C1FC13ECAD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871591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F380F9-4975-036B-8B76-BC1426DC4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6FA9E9-37B8-080C-0361-123960A66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57BF27-A0A5-C214-ECAA-7B7B92580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85F8EB8-41C3-1A85-D211-2996408E5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8B0C1C8-DE64-43A3-A9AE-3C0684D4EC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77F8469-69E9-1EB9-E755-F60D47417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13E4-F82D-424F-88D3-44A05F656919}" type="datetimeFigureOut">
              <a:rPr lang="ru-BY" smtClean="0"/>
              <a:t>12/02/2024</a:t>
            </a:fld>
            <a:endParaRPr lang="ru-BY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427E1E1-CD8B-0573-F083-2F917E996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C094D67-8418-9ECB-29B4-0EB46438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F52C2-DC00-8F48-AE11-22C1FC13ECAD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52770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D097D7-80CD-9288-47A6-55DC0B2F8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4B0082D-11BA-235B-1944-EFDF1669C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13E4-F82D-424F-88D3-44A05F656919}" type="datetimeFigureOut">
              <a:rPr lang="ru-BY" smtClean="0"/>
              <a:t>12/02/2024</a:t>
            </a:fld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951823-C385-3D9C-1AE6-2AEA6FBE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0B59AC6-76C5-9590-CB58-F52C6435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F52C2-DC00-8F48-AE11-22C1FC13ECAD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568004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2451FB6-954E-7D63-8561-7555A893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13E4-F82D-424F-88D3-44A05F656919}" type="datetimeFigureOut">
              <a:rPr lang="ru-BY" smtClean="0"/>
              <a:t>12/02/2024</a:t>
            </a:fld>
            <a:endParaRPr lang="ru-BY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3AFCBD8-D2C3-65D5-B783-11733B71E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9C4753-F28A-DC0F-2D0A-86A42210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F52C2-DC00-8F48-AE11-22C1FC13ECAD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55351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853913-975F-0733-907F-66C70073F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0F7B62-4FB6-0F3D-D955-096FDE2DA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F0C011-A446-63BE-452E-9C05E615E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7AE3C6-AD84-1092-69C1-C5C04A1AF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13E4-F82D-424F-88D3-44A05F656919}" type="datetimeFigureOut">
              <a:rPr lang="ru-BY" smtClean="0"/>
              <a:t>12/02/2024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00C970B-711E-32CE-C8B5-EDC5873B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0FC54C-B937-364F-B1B5-988DAB0DD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F52C2-DC00-8F48-AE11-22C1FC13ECAD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773831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56C21F-FA2F-A982-A1BD-720EAAD2A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D879216-0AE4-6374-5DBB-25E2F6959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CFD2FD-816B-3ADF-B2AB-091D0A858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6C82770-AAD4-FEF7-B701-39E9C61A6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13E4-F82D-424F-88D3-44A05F656919}" type="datetimeFigureOut">
              <a:rPr lang="ru-BY" smtClean="0"/>
              <a:t>12/02/2024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17F393-A714-1ABC-963D-78FC22989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917A4D-1EFA-82E6-7176-692EA94BC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F52C2-DC00-8F48-AE11-22C1FC13ECAD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461206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76275-43B0-5D89-485D-7A9E87C3C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99F414-8F56-74B4-4DA5-7A2AC55E1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077F35-517C-743C-61EE-E0B52BE89C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D13E4-F82D-424F-88D3-44A05F656919}" type="datetimeFigureOut">
              <a:rPr lang="ru-BY" smtClean="0"/>
              <a:t>12/02/2024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C011BF-85EB-E353-A157-9C9ECC89B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F336C4-09F8-3362-C1B3-CDE51133F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F52C2-DC00-8F48-AE11-22C1FC13ECAD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861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7BCF54-96CE-10C8-0EFE-D60FAF9B376B}"/>
              </a:ext>
            </a:extLst>
          </p:cNvPr>
          <p:cNvSpPr txBox="1"/>
          <p:nvPr/>
        </p:nvSpPr>
        <p:spPr>
          <a:xfrm>
            <a:off x="766985" y="5775476"/>
            <a:ext cx="4277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Helvetica" pitchFamily="2" charset="0"/>
              </a:rPr>
              <a:t>Миллионы книг в твоём кармане!</a:t>
            </a:r>
            <a:endParaRPr lang="ru-BY" dirty="0">
              <a:latin typeface="Helvetica" pitchFamily="2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C330436A-C4AD-F448-CE44-6F187E12B624}"/>
              </a:ext>
            </a:extLst>
          </p:cNvPr>
          <p:cNvGrpSpPr/>
          <p:nvPr/>
        </p:nvGrpSpPr>
        <p:grpSpPr>
          <a:xfrm>
            <a:off x="500425" y="5826862"/>
            <a:ext cx="266560" cy="266560"/>
            <a:chOff x="789842" y="5065435"/>
            <a:chExt cx="266560" cy="26656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FDBA4B42-07A8-DD9B-94EC-B885FDDB2E17}"/>
                </a:ext>
              </a:extLst>
            </p:cNvPr>
            <p:cNvSpPr/>
            <p:nvPr/>
          </p:nvSpPr>
          <p:spPr>
            <a:xfrm>
              <a:off x="789842" y="5065435"/>
              <a:ext cx="266560" cy="266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64D390D6-707F-EC81-C7C8-A3A61F009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436" y="5149155"/>
              <a:ext cx="53372" cy="99120"/>
            </a:xfrm>
            <a:prstGeom prst="rect">
              <a:avLst/>
            </a:prstGeom>
            <a:grpFill/>
          </p:spPr>
        </p:pic>
      </p:grp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66725AB5-EC60-37CC-0839-70C53F209C5E}"/>
              </a:ext>
            </a:extLst>
          </p:cNvPr>
          <p:cNvGrpSpPr/>
          <p:nvPr/>
        </p:nvGrpSpPr>
        <p:grpSpPr>
          <a:xfrm>
            <a:off x="7732003" y="8464637"/>
            <a:ext cx="1412256" cy="1977261"/>
            <a:chOff x="7732003" y="65520"/>
            <a:chExt cx="1412256" cy="1977261"/>
          </a:xfrm>
          <a:solidFill>
            <a:schemeClr val="bg1">
              <a:lumMod val="85000"/>
            </a:schemeClr>
          </a:solidFill>
        </p:grpSpPr>
        <p:grpSp>
          <p:nvGrpSpPr>
            <p:cNvPr id="88" name="Группа 87">
              <a:extLst>
                <a:ext uri="{FF2B5EF4-FFF2-40B4-BE49-F238E27FC236}">
                  <a16:creationId xmlns:a16="http://schemas.microsoft.com/office/drawing/2014/main" id="{A62D1E26-2249-2BF4-3B85-E3777272B7EE}"/>
                </a:ext>
              </a:extLst>
            </p:cNvPr>
            <p:cNvGrpSpPr/>
            <p:nvPr/>
          </p:nvGrpSpPr>
          <p:grpSpPr>
            <a:xfrm>
              <a:off x="7736071" y="65520"/>
              <a:ext cx="1408188" cy="928440"/>
              <a:chOff x="7736071" y="65520"/>
              <a:chExt cx="1408188" cy="928440"/>
            </a:xfrm>
            <a:grpFill/>
          </p:grpSpPr>
          <p:sp>
            <p:nvSpPr>
              <p:cNvPr id="102" name="Овал 101">
                <a:extLst>
                  <a:ext uri="{FF2B5EF4-FFF2-40B4-BE49-F238E27FC236}">
                    <a16:creationId xmlns:a16="http://schemas.microsoft.com/office/drawing/2014/main" id="{76AA603E-3417-3F1A-47D0-C55FBD0E4A03}"/>
                  </a:ext>
                </a:extLst>
              </p:cNvPr>
              <p:cNvSpPr/>
              <p:nvPr/>
            </p:nvSpPr>
            <p:spPr>
              <a:xfrm>
                <a:off x="8929993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3" name="Овал 102">
                <a:extLst>
                  <a:ext uri="{FF2B5EF4-FFF2-40B4-BE49-F238E27FC236}">
                    <a16:creationId xmlns:a16="http://schemas.microsoft.com/office/drawing/2014/main" id="{6A2CCA9B-09BC-5AD6-636D-256B8588CDA2}"/>
                  </a:ext>
                </a:extLst>
              </p:cNvPr>
              <p:cNvSpPr/>
              <p:nvPr/>
            </p:nvSpPr>
            <p:spPr>
              <a:xfrm>
                <a:off x="8532019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4" name="Овал 103">
                <a:extLst>
                  <a:ext uri="{FF2B5EF4-FFF2-40B4-BE49-F238E27FC236}">
                    <a16:creationId xmlns:a16="http://schemas.microsoft.com/office/drawing/2014/main" id="{AFD06BCA-1B4B-AF1E-1840-16C0D79CB445}"/>
                  </a:ext>
                </a:extLst>
              </p:cNvPr>
              <p:cNvSpPr/>
              <p:nvPr/>
            </p:nvSpPr>
            <p:spPr>
              <a:xfrm>
                <a:off x="8134045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5" name="Овал 104">
                <a:extLst>
                  <a:ext uri="{FF2B5EF4-FFF2-40B4-BE49-F238E27FC236}">
                    <a16:creationId xmlns:a16="http://schemas.microsoft.com/office/drawing/2014/main" id="{6F8B25E0-DF83-D46D-BC3D-1D8D25709B26}"/>
                  </a:ext>
                </a:extLst>
              </p:cNvPr>
              <p:cNvSpPr/>
              <p:nvPr/>
            </p:nvSpPr>
            <p:spPr>
              <a:xfrm>
                <a:off x="7736071" y="670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6" name="Овал 105">
                <a:extLst>
                  <a:ext uri="{FF2B5EF4-FFF2-40B4-BE49-F238E27FC236}">
                    <a16:creationId xmlns:a16="http://schemas.microsoft.com/office/drawing/2014/main" id="{FBF859F4-FBC5-D4B9-5773-E070D86D91BE}"/>
                  </a:ext>
                </a:extLst>
              </p:cNvPr>
              <p:cNvSpPr/>
              <p:nvPr/>
            </p:nvSpPr>
            <p:spPr>
              <a:xfrm>
                <a:off x="8929993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7" name="Овал 106">
                <a:extLst>
                  <a:ext uri="{FF2B5EF4-FFF2-40B4-BE49-F238E27FC236}">
                    <a16:creationId xmlns:a16="http://schemas.microsoft.com/office/drawing/2014/main" id="{E1699ABC-1693-7010-8FC9-EDDA6C1D96D5}"/>
                  </a:ext>
                </a:extLst>
              </p:cNvPr>
              <p:cNvSpPr/>
              <p:nvPr/>
            </p:nvSpPr>
            <p:spPr>
              <a:xfrm>
                <a:off x="8532019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8" name="Овал 107">
                <a:extLst>
                  <a:ext uri="{FF2B5EF4-FFF2-40B4-BE49-F238E27FC236}">
                    <a16:creationId xmlns:a16="http://schemas.microsoft.com/office/drawing/2014/main" id="{D79E90E2-4FFB-7CF4-FE9E-8216BD42AFC7}"/>
                  </a:ext>
                </a:extLst>
              </p:cNvPr>
              <p:cNvSpPr/>
              <p:nvPr/>
            </p:nvSpPr>
            <p:spPr>
              <a:xfrm>
                <a:off x="8134045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9" name="Овал 108">
                <a:extLst>
                  <a:ext uri="{FF2B5EF4-FFF2-40B4-BE49-F238E27FC236}">
                    <a16:creationId xmlns:a16="http://schemas.microsoft.com/office/drawing/2014/main" id="{C6701C47-5433-A48C-D853-CE17AC4EAAC6}"/>
                  </a:ext>
                </a:extLst>
              </p:cNvPr>
              <p:cNvSpPr/>
              <p:nvPr/>
            </p:nvSpPr>
            <p:spPr>
              <a:xfrm>
                <a:off x="7736071" y="42414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10" name="Овал 109">
                <a:extLst>
                  <a:ext uri="{FF2B5EF4-FFF2-40B4-BE49-F238E27FC236}">
                    <a16:creationId xmlns:a16="http://schemas.microsoft.com/office/drawing/2014/main" id="{155892BC-656C-523A-06B3-F77DE2742B63}"/>
                  </a:ext>
                </a:extLst>
              </p:cNvPr>
              <p:cNvSpPr/>
              <p:nvPr/>
            </p:nvSpPr>
            <p:spPr>
              <a:xfrm>
                <a:off x="8929993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11" name="Овал 110">
                <a:extLst>
                  <a:ext uri="{FF2B5EF4-FFF2-40B4-BE49-F238E27FC236}">
                    <a16:creationId xmlns:a16="http://schemas.microsoft.com/office/drawing/2014/main" id="{7164016D-9CD1-D96D-DA16-F12315633B4F}"/>
                  </a:ext>
                </a:extLst>
              </p:cNvPr>
              <p:cNvSpPr/>
              <p:nvPr/>
            </p:nvSpPr>
            <p:spPr>
              <a:xfrm>
                <a:off x="8532019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12" name="Овал 111">
                <a:extLst>
                  <a:ext uri="{FF2B5EF4-FFF2-40B4-BE49-F238E27FC236}">
                    <a16:creationId xmlns:a16="http://schemas.microsoft.com/office/drawing/2014/main" id="{6B51341A-9722-9221-43B0-3022DE968E82}"/>
                  </a:ext>
                </a:extLst>
              </p:cNvPr>
              <p:cNvSpPr/>
              <p:nvPr/>
            </p:nvSpPr>
            <p:spPr>
              <a:xfrm>
                <a:off x="8134045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13" name="Овал 112">
                <a:extLst>
                  <a:ext uri="{FF2B5EF4-FFF2-40B4-BE49-F238E27FC236}">
                    <a16:creationId xmlns:a16="http://schemas.microsoft.com/office/drawing/2014/main" id="{A62AFE23-B441-CC37-20D9-710524B9674B}"/>
                  </a:ext>
                </a:extLst>
              </p:cNvPr>
              <p:cNvSpPr/>
              <p:nvPr/>
            </p:nvSpPr>
            <p:spPr>
              <a:xfrm>
                <a:off x="7736071" y="77969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</p:grpSp>
        <p:grpSp>
          <p:nvGrpSpPr>
            <p:cNvPr id="89" name="Группа 88">
              <a:extLst>
                <a:ext uri="{FF2B5EF4-FFF2-40B4-BE49-F238E27FC236}">
                  <a16:creationId xmlns:a16="http://schemas.microsoft.com/office/drawing/2014/main" id="{D96E3198-424C-8E46-4E00-90EA4B807513}"/>
                </a:ext>
              </a:extLst>
            </p:cNvPr>
            <p:cNvGrpSpPr/>
            <p:nvPr/>
          </p:nvGrpSpPr>
          <p:grpSpPr>
            <a:xfrm>
              <a:off x="7732003" y="1114341"/>
              <a:ext cx="1408188" cy="928440"/>
              <a:chOff x="7736071" y="65520"/>
              <a:chExt cx="1408188" cy="928440"/>
            </a:xfrm>
            <a:grpFill/>
          </p:grpSpPr>
          <p:sp>
            <p:nvSpPr>
              <p:cNvPr id="90" name="Овал 89">
                <a:extLst>
                  <a:ext uri="{FF2B5EF4-FFF2-40B4-BE49-F238E27FC236}">
                    <a16:creationId xmlns:a16="http://schemas.microsoft.com/office/drawing/2014/main" id="{65E5E00F-8DEF-0287-AE5E-11E2243E3169}"/>
                  </a:ext>
                </a:extLst>
              </p:cNvPr>
              <p:cNvSpPr/>
              <p:nvPr/>
            </p:nvSpPr>
            <p:spPr>
              <a:xfrm>
                <a:off x="8929993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1" name="Овал 90">
                <a:extLst>
                  <a:ext uri="{FF2B5EF4-FFF2-40B4-BE49-F238E27FC236}">
                    <a16:creationId xmlns:a16="http://schemas.microsoft.com/office/drawing/2014/main" id="{741B675B-F745-5953-CDBC-8FBFBB768E4F}"/>
                  </a:ext>
                </a:extLst>
              </p:cNvPr>
              <p:cNvSpPr/>
              <p:nvPr/>
            </p:nvSpPr>
            <p:spPr>
              <a:xfrm>
                <a:off x="8532019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2" name="Овал 91">
                <a:extLst>
                  <a:ext uri="{FF2B5EF4-FFF2-40B4-BE49-F238E27FC236}">
                    <a16:creationId xmlns:a16="http://schemas.microsoft.com/office/drawing/2014/main" id="{08F85349-64B0-0E54-C80C-29927D961048}"/>
                  </a:ext>
                </a:extLst>
              </p:cNvPr>
              <p:cNvSpPr/>
              <p:nvPr/>
            </p:nvSpPr>
            <p:spPr>
              <a:xfrm>
                <a:off x="8134045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3" name="Овал 92">
                <a:extLst>
                  <a:ext uri="{FF2B5EF4-FFF2-40B4-BE49-F238E27FC236}">
                    <a16:creationId xmlns:a16="http://schemas.microsoft.com/office/drawing/2014/main" id="{DDA32242-8149-C56F-D0CA-1F95258B7649}"/>
                  </a:ext>
                </a:extLst>
              </p:cNvPr>
              <p:cNvSpPr/>
              <p:nvPr/>
            </p:nvSpPr>
            <p:spPr>
              <a:xfrm>
                <a:off x="7736071" y="670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4" name="Овал 93">
                <a:extLst>
                  <a:ext uri="{FF2B5EF4-FFF2-40B4-BE49-F238E27FC236}">
                    <a16:creationId xmlns:a16="http://schemas.microsoft.com/office/drawing/2014/main" id="{8A1C511C-8DC3-0E09-DEBD-E6BCFFDD516A}"/>
                  </a:ext>
                </a:extLst>
              </p:cNvPr>
              <p:cNvSpPr/>
              <p:nvPr/>
            </p:nvSpPr>
            <p:spPr>
              <a:xfrm>
                <a:off x="8929993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5" name="Овал 94">
                <a:extLst>
                  <a:ext uri="{FF2B5EF4-FFF2-40B4-BE49-F238E27FC236}">
                    <a16:creationId xmlns:a16="http://schemas.microsoft.com/office/drawing/2014/main" id="{0064A4B2-E7B2-CA18-E1DB-392A989CE49C}"/>
                  </a:ext>
                </a:extLst>
              </p:cNvPr>
              <p:cNvSpPr/>
              <p:nvPr/>
            </p:nvSpPr>
            <p:spPr>
              <a:xfrm>
                <a:off x="8532019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6" name="Овал 95">
                <a:extLst>
                  <a:ext uri="{FF2B5EF4-FFF2-40B4-BE49-F238E27FC236}">
                    <a16:creationId xmlns:a16="http://schemas.microsoft.com/office/drawing/2014/main" id="{05BC5AA0-67A2-4A0E-5EC2-9B9A5D7445D3}"/>
                  </a:ext>
                </a:extLst>
              </p:cNvPr>
              <p:cNvSpPr/>
              <p:nvPr/>
            </p:nvSpPr>
            <p:spPr>
              <a:xfrm>
                <a:off x="8134045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7" name="Овал 96">
                <a:extLst>
                  <a:ext uri="{FF2B5EF4-FFF2-40B4-BE49-F238E27FC236}">
                    <a16:creationId xmlns:a16="http://schemas.microsoft.com/office/drawing/2014/main" id="{967E4FFC-B825-28CD-D222-8B4317F24DDA}"/>
                  </a:ext>
                </a:extLst>
              </p:cNvPr>
              <p:cNvSpPr/>
              <p:nvPr/>
            </p:nvSpPr>
            <p:spPr>
              <a:xfrm>
                <a:off x="7736071" y="42414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8" name="Овал 97">
                <a:extLst>
                  <a:ext uri="{FF2B5EF4-FFF2-40B4-BE49-F238E27FC236}">
                    <a16:creationId xmlns:a16="http://schemas.microsoft.com/office/drawing/2014/main" id="{9151BE5C-FBCF-F6EB-A7CE-23438469EB68}"/>
                  </a:ext>
                </a:extLst>
              </p:cNvPr>
              <p:cNvSpPr/>
              <p:nvPr/>
            </p:nvSpPr>
            <p:spPr>
              <a:xfrm>
                <a:off x="8929993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9" name="Овал 98">
                <a:extLst>
                  <a:ext uri="{FF2B5EF4-FFF2-40B4-BE49-F238E27FC236}">
                    <a16:creationId xmlns:a16="http://schemas.microsoft.com/office/drawing/2014/main" id="{666DC54B-AF79-0E79-6E52-88F8267F0D46}"/>
                  </a:ext>
                </a:extLst>
              </p:cNvPr>
              <p:cNvSpPr/>
              <p:nvPr/>
            </p:nvSpPr>
            <p:spPr>
              <a:xfrm>
                <a:off x="8532019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0" name="Овал 99">
                <a:extLst>
                  <a:ext uri="{FF2B5EF4-FFF2-40B4-BE49-F238E27FC236}">
                    <a16:creationId xmlns:a16="http://schemas.microsoft.com/office/drawing/2014/main" id="{EDE9B7EE-8FC5-448E-AB25-BF1E7EA39AA4}"/>
                  </a:ext>
                </a:extLst>
              </p:cNvPr>
              <p:cNvSpPr/>
              <p:nvPr/>
            </p:nvSpPr>
            <p:spPr>
              <a:xfrm>
                <a:off x="8134045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1" name="Овал 100">
                <a:extLst>
                  <a:ext uri="{FF2B5EF4-FFF2-40B4-BE49-F238E27FC236}">
                    <a16:creationId xmlns:a16="http://schemas.microsoft.com/office/drawing/2014/main" id="{131603B8-19AA-F27C-979F-2122F3756124}"/>
                  </a:ext>
                </a:extLst>
              </p:cNvPr>
              <p:cNvSpPr/>
              <p:nvPr/>
            </p:nvSpPr>
            <p:spPr>
              <a:xfrm>
                <a:off x="7736071" y="77969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</p:grpSp>
      </p:grpSp>
      <p:grpSp>
        <p:nvGrpSpPr>
          <p:cNvPr id="115" name="Группа 114">
            <a:extLst>
              <a:ext uri="{FF2B5EF4-FFF2-40B4-BE49-F238E27FC236}">
                <a16:creationId xmlns:a16="http://schemas.microsoft.com/office/drawing/2014/main" id="{5DA3709F-1D4E-2D4F-69AF-27FC4F8E5D2B}"/>
              </a:ext>
            </a:extLst>
          </p:cNvPr>
          <p:cNvGrpSpPr/>
          <p:nvPr/>
        </p:nvGrpSpPr>
        <p:grpSpPr>
          <a:xfrm>
            <a:off x="7718156" y="9161973"/>
            <a:ext cx="6369803" cy="7192751"/>
            <a:chOff x="7718156" y="1114341"/>
            <a:chExt cx="6369803" cy="7192751"/>
          </a:xfrm>
        </p:grpSpPr>
        <p:pic>
          <p:nvPicPr>
            <p:cNvPr id="116" name="Рисунок 115">
              <a:extLst>
                <a:ext uri="{FF2B5EF4-FFF2-40B4-BE49-F238E27FC236}">
                  <a16:creationId xmlns:a16="http://schemas.microsoft.com/office/drawing/2014/main" id="{C3180E15-6D64-4394-ACAE-B280ED989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474" r="20474"/>
            <a:stretch/>
          </p:blipFill>
          <p:spPr>
            <a:xfrm>
              <a:off x="7718156" y="1115878"/>
              <a:ext cx="6369803" cy="7191214"/>
            </a:xfrm>
            <a:custGeom>
              <a:avLst/>
              <a:gdLst>
                <a:gd name="connsiteX0" fmla="*/ 1061655 w 6369803"/>
                <a:gd name="connsiteY0" fmla="*/ 0 h 7191214"/>
                <a:gd name="connsiteX1" fmla="*/ 5308148 w 6369803"/>
                <a:gd name="connsiteY1" fmla="*/ 0 h 7191214"/>
                <a:gd name="connsiteX2" fmla="*/ 6369803 w 6369803"/>
                <a:gd name="connsiteY2" fmla="*/ 1061655 h 7191214"/>
                <a:gd name="connsiteX3" fmla="*/ 6369803 w 6369803"/>
                <a:gd name="connsiteY3" fmla="*/ 6129559 h 7191214"/>
                <a:gd name="connsiteX4" fmla="*/ 5308148 w 6369803"/>
                <a:gd name="connsiteY4" fmla="*/ 7191214 h 7191214"/>
                <a:gd name="connsiteX5" fmla="*/ 1061655 w 6369803"/>
                <a:gd name="connsiteY5" fmla="*/ 7191214 h 7191214"/>
                <a:gd name="connsiteX6" fmla="*/ 0 w 6369803"/>
                <a:gd name="connsiteY6" fmla="*/ 6129559 h 7191214"/>
                <a:gd name="connsiteX7" fmla="*/ 0 w 6369803"/>
                <a:gd name="connsiteY7" fmla="*/ 1061655 h 7191214"/>
                <a:gd name="connsiteX8" fmla="*/ 1061655 w 6369803"/>
                <a:gd name="connsiteY8" fmla="*/ 0 h 7191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69803" h="7191214">
                  <a:moveTo>
                    <a:pt x="1061655" y="0"/>
                  </a:moveTo>
                  <a:lnTo>
                    <a:pt x="5308148" y="0"/>
                  </a:lnTo>
                  <a:cubicBezTo>
                    <a:pt x="5894484" y="0"/>
                    <a:pt x="6369803" y="475319"/>
                    <a:pt x="6369803" y="1061655"/>
                  </a:cubicBezTo>
                  <a:lnTo>
                    <a:pt x="6369803" y="6129559"/>
                  </a:lnTo>
                  <a:cubicBezTo>
                    <a:pt x="6369803" y="6715895"/>
                    <a:pt x="5894484" y="7191214"/>
                    <a:pt x="5308148" y="7191214"/>
                  </a:cubicBezTo>
                  <a:lnTo>
                    <a:pt x="1061655" y="7191214"/>
                  </a:lnTo>
                  <a:cubicBezTo>
                    <a:pt x="475319" y="7191214"/>
                    <a:pt x="0" y="6715895"/>
                    <a:pt x="0" y="6129559"/>
                  </a:cubicBezTo>
                  <a:lnTo>
                    <a:pt x="0" y="1061655"/>
                  </a:lnTo>
                  <a:cubicBezTo>
                    <a:pt x="0" y="475319"/>
                    <a:pt x="475319" y="0"/>
                    <a:pt x="1061655" y="0"/>
                  </a:cubicBezTo>
                  <a:close/>
                </a:path>
              </a:pathLst>
            </a:custGeom>
          </p:spPr>
        </p:pic>
        <p:sp>
          <p:nvSpPr>
            <p:cNvPr id="117" name="Скругленный прямоугольник 116">
              <a:extLst>
                <a:ext uri="{FF2B5EF4-FFF2-40B4-BE49-F238E27FC236}">
                  <a16:creationId xmlns:a16="http://schemas.microsoft.com/office/drawing/2014/main" id="{E293D0F3-31D7-C032-FAD7-AB29FE4C5964}"/>
                </a:ext>
              </a:extLst>
            </p:cNvPr>
            <p:cNvSpPr/>
            <p:nvPr/>
          </p:nvSpPr>
          <p:spPr>
            <a:xfrm>
              <a:off x="7732003" y="1114341"/>
              <a:ext cx="6336942" cy="7191214"/>
            </a:xfrm>
            <a:prstGeom prst="roundRect">
              <a:avLst/>
            </a:prstGeom>
            <a:solidFill>
              <a:srgbClr val="0935D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C790B5E-9470-ABED-CA89-E57B5777412F}"/>
                </a:ext>
              </a:extLst>
            </p:cNvPr>
            <p:cNvSpPr txBox="1"/>
            <p:nvPr/>
          </p:nvSpPr>
          <p:spPr>
            <a:xfrm>
              <a:off x="8526950" y="2709938"/>
              <a:ext cx="3522103" cy="3046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dirty="0">
                  <a:solidFill>
                    <a:schemeClr val="bg1"/>
                  </a:solidFill>
                  <a:effectLst/>
                  <a:latin typeface="Helvetica" pitchFamily="2" charset="0"/>
                </a:rPr>
                <a:t>Сегодня мы стоим на пороге новой эры, где искусственный интеллект (ИИ) стремительно меняет правила игры во всех сферах, включая бизнес. </a:t>
              </a:r>
            </a:p>
            <a:p>
              <a:endParaRPr lang="ru-RU" sz="1600" dirty="0">
                <a:solidFill>
                  <a:schemeClr val="bg1"/>
                </a:solidFill>
                <a:latin typeface="Helvetica" pitchFamily="2" charset="0"/>
              </a:endParaRPr>
            </a:p>
            <a:p>
              <a:r>
                <a:rPr lang="ru-RU" sz="1600" dirty="0">
                  <a:solidFill>
                    <a:schemeClr val="bg1"/>
                  </a:solidFill>
                  <a:effectLst/>
                  <a:latin typeface="Helvetica" pitchFamily="2" charset="0"/>
                </a:rPr>
                <a:t>ИИ уже не просто фантастический сюжет из фильмов, а реальность, которая приносит как огромные возможности, так и потенциальные угрозы. 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6C653E9-E3D2-77C7-6C9E-B9AB70175078}"/>
                </a:ext>
              </a:extLst>
            </p:cNvPr>
            <p:cNvSpPr txBox="1"/>
            <p:nvPr/>
          </p:nvSpPr>
          <p:spPr>
            <a:xfrm>
              <a:off x="8526950" y="1861405"/>
              <a:ext cx="35221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BY" sz="3600" b="1" dirty="0">
                  <a:solidFill>
                    <a:schemeClr val="bg1"/>
                  </a:solidFill>
                  <a:latin typeface="Helvetica" pitchFamily="2" charset="0"/>
                </a:rPr>
                <a:t>Добрый день</a:t>
              </a:r>
            </a:p>
          </p:txBody>
        </p:sp>
      </p:grpSp>
      <p:grpSp>
        <p:nvGrpSpPr>
          <p:cNvPr id="162" name="Группа 161">
            <a:extLst>
              <a:ext uri="{FF2B5EF4-FFF2-40B4-BE49-F238E27FC236}">
                <a16:creationId xmlns:a16="http://schemas.microsoft.com/office/drawing/2014/main" id="{554F3B85-2F5D-CD96-33DC-2320C6CD1183}"/>
              </a:ext>
            </a:extLst>
          </p:cNvPr>
          <p:cNvGrpSpPr/>
          <p:nvPr/>
        </p:nvGrpSpPr>
        <p:grpSpPr>
          <a:xfrm>
            <a:off x="205052" y="10361313"/>
            <a:ext cx="775384" cy="775384"/>
            <a:chOff x="205052" y="10361313"/>
            <a:chExt cx="775384" cy="775384"/>
          </a:xfrm>
        </p:grpSpPr>
        <p:sp>
          <p:nvSpPr>
            <p:cNvPr id="114" name="Овал 113">
              <a:extLst>
                <a:ext uri="{FF2B5EF4-FFF2-40B4-BE49-F238E27FC236}">
                  <a16:creationId xmlns:a16="http://schemas.microsoft.com/office/drawing/2014/main" id="{B21D7B57-E769-090F-A546-708511EA85F6}"/>
                </a:ext>
              </a:extLst>
            </p:cNvPr>
            <p:cNvSpPr/>
            <p:nvPr/>
          </p:nvSpPr>
          <p:spPr>
            <a:xfrm>
              <a:off x="205052" y="10361313"/>
              <a:ext cx="775384" cy="7753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3362" dist="32946" dir="4200000" sx="101530" sy="10153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F5529B9-338F-BF38-D2E4-0C8F66D040B1}"/>
                </a:ext>
              </a:extLst>
            </p:cNvPr>
            <p:cNvSpPr txBox="1"/>
            <p:nvPr/>
          </p:nvSpPr>
          <p:spPr>
            <a:xfrm>
              <a:off x="357120" y="10453547"/>
              <a:ext cx="471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BY" sz="3600" b="1" dirty="0">
                  <a:solidFill>
                    <a:srgbClr val="0935DF"/>
                  </a:solidFill>
                  <a:latin typeface="Helvetica" pitchFamily="2" charset="0"/>
                </a:rPr>
                <a:t>2</a:t>
              </a:r>
            </a:p>
          </p:txBody>
        </p:sp>
      </p:grpSp>
      <p:sp>
        <p:nvSpPr>
          <p:cNvPr id="123" name="!!Овал 9">
            <a:extLst>
              <a:ext uri="{FF2B5EF4-FFF2-40B4-BE49-F238E27FC236}">
                <a16:creationId xmlns:a16="http://schemas.microsoft.com/office/drawing/2014/main" id="{675FA463-DD43-0ED0-6B3C-8803B3D5141B}"/>
              </a:ext>
            </a:extLst>
          </p:cNvPr>
          <p:cNvSpPr/>
          <p:nvPr/>
        </p:nvSpPr>
        <p:spPr>
          <a:xfrm>
            <a:off x="9872220" y="9070797"/>
            <a:ext cx="646331" cy="646331"/>
          </a:xfrm>
          <a:prstGeom prst="ellipse">
            <a:avLst/>
          </a:prstGeom>
          <a:solidFill>
            <a:srgbClr val="0935DF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125" name="Группа 124">
            <a:extLst>
              <a:ext uri="{FF2B5EF4-FFF2-40B4-BE49-F238E27FC236}">
                <a16:creationId xmlns:a16="http://schemas.microsoft.com/office/drawing/2014/main" id="{B42F8126-3039-7432-7604-F9AEC71294C2}"/>
              </a:ext>
            </a:extLst>
          </p:cNvPr>
          <p:cNvGrpSpPr/>
          <p:nvPr/>
        </p:nvGrpSpPr>
        <p:grpSpPr>
          <a:xfrm>
            <a:off x="511444" y="11543774"/>
            <a:ext cx="2231756" cy="2371241"/>
            <a:chOff x="511444" y="1394847"/>
            <a:chExt cx="2231756" cy="2371241"/>
          </a:xfrm>
        </p:grpSpPr>
        <p:sp>
          <p:nvSpPr>
            <p:cNvPr id="126" name="Скругленный прямоугольник 125">
              <a:extLst>
                <a:ext uri="{FF2B5EF4-FFF2-40B4-BE49-F238E27FC236}">
                  <a16:creationId xmlns:a16="http://schemas.microsoft.com/office/drawing/2014/main" id="{3CD5DD2A-F84F-1081-9D2A-E3992F38E0AE}"/>
                </a:ext>
              </a:extLst>
            </p:cNvPr>
            <p:cNvSpPr/>
            <p:nvPr/>
          </p:nvSpPr>
          <p:spPr>
            <a:xfrm>
              <a:off x="511444" y="1394847"/>
              <a:ext cx="2231756" cy="23712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2954" dist="38100" dir="2700000" sx="105000" sy="10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grpSp>
          <p:nvGrpSpPr>
            <p:cNvPr id="127" name="Группа 126">
              <a:extLst>
                <a:ext uri="{FF2B5EF4-FFF2-40B4-BE49-F238E27FC236}">
                  <a16:creationId xmlns:a16="http://schemas.microsoft.com/office/drawing/2014/main" id="{043C2041-9A37-A274-2163-4C60EF7A3C56}"/>
                </a:ext>
              </a:extLst>
            </p:cNvPr>
            <p:cNvGrpSpPr/>
            <p:nvPr/>
          </p:nvGrpSpPr>
          <p:grpSpPr>
            <a:xfrm>
              <a:off x="828368" y="1661189"/>
              <a:ext cx="1185556" cy="257368"/>
              <a:chOff x="828368" y="1661189"/>
              <a:chExt cx="1185556" cy="257368"/>
            </a:xfrm>
          </p:grpSpPr>
          <p:sp>
            <p:nvSpPr>
              <p:cNvPr id="129" name="Скругленный прямоугольник 128">
                <a:extLst>
                  <a:ext uri="{FF2B5EF4-FFF2-40B4-BE49-F238E27FC236}">
                    <a16:creationId xmlns:a16="http://schemas.microsoft.com/office/drawing/2014/main" id="{F0903ED0-041A-C1EF-AF6C-029809B42779}"/>
                  </a:ext>
                </a:extLst>
              </p:cNvPr>
              <p:cNvSpPr/>
              <p:nvPr/>
            </p:nvSpPr>
            <p:spPr>
              <a:xfrm>
                <a:off x="828368" y="1661189"/>
                <a:ext cx="1185556" cy="257368"/>
              </a:xfrm>
              <a:prstGeom prst="roundRect">
                <a:avLst>
                  <a:gd name="adj" fmla="val 50000"/>
                </a:avLst>
              </a:prstGeom>
              <a:solidFill>
                <a:srgbClr val="0935D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97FADA3-920A-18CC-67BB-A5F5831798DE}"/>
                  </a:ext>
                </a:extLst>
              </p:cNvPr>
              <p:cNvSpPr txBox="1"/>
              <p:nvPr/>
            </p:nvSpPr>
            <p:spPr>
              <a:xfrm>
                <a:off x="1053062" y="1668947"/>
                <a:ext cx="7361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BY" sz="1000" dirty="0">
                    <a:solidFill>
                      <a:schemeClr val="bg1"/>
                    </a:solidFill>
                    <a:latin typeface="Helvetica" pitchFamily="2" charset="0"/>
                  </a:rPr>
                  <a:t>Часть 1</a:t>
                </a: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85EBBA2-DDC0-8228-0BE5-66264673F36D}"/>
                </a:ext>
              </a:extLst>
            </p:cNvPr>
            <p:cNvSpPr txBox="1"/>
            <p:nvPr/>
          </p:nvSpPr>
          <p:spPr>
            <a:xfrm>
              <a:off x="772528" y="2099025"/>
              <a:ext cx="15898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b="1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Автоматизация рутинных задач с помощью ИИ</a:t>
              </a:r>
              <a:endParaRPr lang="ru-RU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31" name="Группа 130">
            <a:extLst>
              <a:ext uri="{FF2B5EF4-FFF2-40B4-BE49-F238E27FC236}">
                <a16:creationId xmlns:a16="http://schemas.microsoft.com/office/drawing/2014/main" id="{1C6A8EA8-FB63-18AB-240A-D95E76928844}"/>
              </a:ext>
            </a:extLst>
          </p:cNvPr>
          <p:cNvGrpSpPr/>
          <p:nvPr/>
        </p:nvGrpSpPr>
        <p:grpSpPr>
          <a:xfrm>
            <a:off x="2998922" y="10692437"/>
            <a:ext cx="2231756" cy="2371241"/>
            <a:chOff x="2998922" y="1394847"/>
            <a:chExt cx="2231756" cy="2371241"/>
          </a:xfrm>
        </p:grpSpPr>
        <p:sp>
          <p:nvSpPr>
            <p:cNvPr id="132" name="Скругленный прямоугольник 131">
              <a:extLst>
                <a:ext uri="{FF2B5EF4-FFF2-40B4-BE49-F238E27FC236}">
                  <a16:creationId xmlns:a16="http://schemas.microsoft.com/office/drawing/2014/main" id="{81C0246C-613C-C8D9-E896-75E99840AEB4}"/>
                </a:ext>
              </a:extLst>
            </p:cNvPr>
            <p:cNvSpPr/>
            <p:nvPr/>
          </p:nvSpPr>
          <p:spPr>
            <a:xfrm>
              <a:off x="2998922" y="1394847"/>
              <a:ext cx="2231756" cy="23712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2954" dist="38100" dir="2700000" sx="105000" sy="10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grpSp>
          <p:nvGrpSpPr>
            <p:cNvPr id="133" name="Группа 132">
              <a:extLst>
                <a:ext uri="{FF2B5EF4-FFF2-40B4-BE49-F238E27FC236}">
                  <a16:creationId xmlns:a16="http://schemas.microsoft.com/office/drawing/2014/main" id="{2E588A0F-714F-4EF5-6F11-A173C662A112}"/>
                </a:ext>
              </a:extLst>
            </p:cNvPr>
            <p:cNvGrpSpPr/>
            <p:nvPr/>
          </p:nvGrpSpPr>
          <p:grpSpPr>
            <a:xfrm>
              <a:off x="3309588" y="1657800"/>
              <a:ext cx="1185556" cy="257368"/>
              <a:chOff x="828368" y="1661189"/>
              <a:chExt cx="1185556" cy="257368"/>
            </a:xfrm>
          </p:grpSpPr>
          <p:sp>
            <p:nvSpPr>
              <p:cNvPr id="135" name="Скругленный прямоугольник 134">
                <a:extLst>
                  <a:ext uri="{FF2B5EF4-FFF2-40B4-BE49-F238E27FC236}">
                    <a16:creationId xmlns:a16="http://schemas.microsoft.com/office/drawing/2014/main" id="{05BAF614-4A97-68A3-4A4F-54C0D71BD512}"/>
                  </a:ext>
                </a:extLst>
              </p:cNvPr>
              <p:cNvSpPr/>
              <p:nvPr/>
            </p:nvSpPr>
            <p:spPr>
              <a:xfrm>
                <a:off x="828368" y="1661189"/>
                <a:ext cx="1185556" cy="257368"/>
              </a:xfrm>
              <a:prstGeom prst="roundRect">
                <a:avLst>
                  <a:gd name="adj" fmla="val 50000"/>
                </a:avLst>
              </a:prstGeom>
              <a:solidFill>
                <a:srgbClr val="0935D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D987AF1-A9DB-471C-428A-48E3040E9F00}"/>
                  </a:ext>
                </a:extLst>
              </p:cNvPr>
              <p:cNvSpPr txBox="1"/>
              <p:nvPr/>
            </p:nvSpPr>
            <p:spPr>
              <a:xfrm>
                <a:off x="1053062" y="1668947"/>
                <a:ext cx="7361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BY" sz="1000" dirty="0">
                    <a:solidFill>
                      <a:schemeClr val="bg1"/>
                    </a:solidFill>
                    <a:latin typeface="Helvetica" pitchFamily="2" charset="0"/>
                  </a:rPr>
                  <a:t>Часть 2</a:t>
                </a: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DAEDAB9-83C8-7A83-C29A-B24FBF0E2C8E}"/>
                </a:ext>
              </a:extLst>
            </p:cNvPr>
            <p:cNvSpPr txBox="1"/>
            <p:nvPr/>
          </p:nvSpPr>
          <p:spPr>
            <a:xfrm>
              <a:off x="3260453" y="2099025"/>
              <a:ext cx="16553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b="1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Улучшение принятия решений</a:t>
              </a:r>
              <a:r>
                <a:rPr lang="ru-RU" sz="1200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 </a:t>
              </a:r>
              <a:r>
                <a:rPr lang="ru-RU" sz="1200" b="1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с помощью ИИ</a:t>
              </a:r>
              <a:endParaRPr lang="ru-RU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37" name="Группа 136">
            <a:extLst>
              <a:ext uri="{FF2B5EF4-FFF2-40B4-BE49-F238E27FC236}">
                <a16:creationId xmlns:a16="http://schemas.microsoft.com/office/drawing/2014/main" id="{B0053058-7375-CE2A-9BC7-05B9A805B127}"/>
              </a:ext>
            </a:extLst>
          </p:cNvPr>
          <p:cNvGrpSpPr/>
          <p:nvPr/>
        </p:nvGrpSpPr>
        <p:grpSpPr>
          <a:xfrm>
            <a:off x="511444" y="14415308"/>
            <a:ext cx="2231756" cy="2371241"/>
            <a:chOff x="511444" y="3940562"/>
            <a:chExt cx="2231756" cy="2371241"/>
          </a:xfrm>
        </p:grpSpPr>
        <p:sp>
          <p:nvSpPr>
            <p:cNvPr id="138" name="Скругленный прямоугольник 137">
              <a:extLst>
                <a:ext uri="{FF2B5EF4-FFF2-40B4-BE49-F238E27FC236}">
                  <a16:creationId xmlns:a16="http://schemas.microsoft.com/office/drawing/2014/main" id="{E895844A-8F33-411B-2698-213B6587479A}"/>
                </a:ext>
              </a:extLst>
            </p:cNvPr>
            <p:cNvSpPr/>
            <p:nvPr/>
          </p:nvSpPr>
          <p:spPr>
            <a:xfrm>
              <a:off x="511444" y="3940562"/>
              <a:ext cx="2231756" cy="23712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2954" dist="38100" dir="2700000" sx="105000" sy="10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grpSp>
          <p:nvGrpSpPr>
            <p:cNvPr id="139" name="Группа 138">
              <a:extLst>
                <a:ext uri="{FF2B5EF4-FFF2-40B4-BE49-F238E27FC236}">
                  <a16:creationId xmlns:a16="http://schemas.microsoft.com/office/drawing/2014/main" id="{206977C1-16A1-3638-9835-6A82A68690B5}"/>
                </a:ext>
              </a:extLst>
            </p:cNvPr>
            <p:cNvGrpSpPr/>
            <p:nvPr/>
          </p:nvGrpSpPr>
          <p:grpSpPr>
            <a:xfrm>
              <a:off x="828368" y="4212898"/>
              <a:ext cx="1185556" cy="257368"/>
              <a:chOff x="828368" y="1661189"/>
              <a:chExt cx="1185556" cy="257368"/>
            </a:xfrm>
          </p:grpSpPr>
          <p:sp>
            <p:nvSpPr>
              <p:cNvPr id="141" name="Скругленный прямоугольник 140">
                <a:extLst>
                  <a:ext uri="{FF2B5EF4-FFF2-40B4-BE49-F238E27FC236}">
                    <a16:creationId xmlns:a16="http://schemas.microsoft.com/office/drawing/2014/main" id="{ADF3B5F0-C1EC-E59C-CCD9-5FAE98FAC9E4}"/>
                  </a:ext>
                </a:extLst>
              </p:cNvPr>
              <p:cNvSpPr/>
              <p:nvPr/>
            </p:nvSpPr>
            <p:spPr>
              <a:xfrm>
                <a:off x="828368" y="1661189"/>
                <a:ext cx="1185556" cy="257368"/>
              </a:xfrm>
              <a:prstGeom prst="roundRect">
                <a:avLst>
                  <a:gd name="adj" fmla="val 50000"/>
                </a:avLst>
              </a:prstGeom>
              <a:solidFill>
                <a:srgbClr val="0935D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24578A0-5815-77F9-C27A-E9F6F774A224}"/>
                  </a:ext>
                </a:extLst>
              </p:cNvPr>
              <p:cNvSpPr txBox="1"/>
              <p:nvPr/>
            </p:nvSpPr>
            <p:spPr>
              <a:xfrm>
                <a:off x="1053062" y="1668947"/>
                <a:ext cx="7361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BY" sz="1000" dirty="0">
                    <a:solidFill>
                      <a:schemeClr val="bg1"/>
                    </a:solidFill>
                    <a:latin typeface="Helvetica" pitchFamily="2" charset="0"/>
                  </a:rPr>
                  <a:t>Часть 3</a:t>
                </a: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9C7469-6348-7354-8E4A-7274790F4163}"/>
                </a:ext>
              </a:extLst>
            </p:cNvPr>
            <p:cNvSpPr txBox="1"/>
            <p:nvPr/>
          </p:nvSpPr>
          <p:spPr>
            <a:xfrm>
              <a:off x="772528" y="4649333"/>
              <a:ext cx="158987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b="1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Персонализация клиентского опыта</a:t>
              </a:r>
              <a:r>
                <a:rPr lang="ru-RU" sz="1200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 </a:t>
              </a:r>
              <a:r>
                <a:rPr lang="ru-RU" sz="1200" b="1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с помощью ИИ</a:t>
              </a:r>
              <a:endParaRPr lang="ru-RU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43" name="Группа 142">
            <a:extLst>
              <a:ext uri="{FF2B5EF4-FFF2-40B4-BE49-F238E27FC236}">
                <a16:creationId xmlns:a16="http://schemas.microsoft.com/office/drawing/2014/main" id="{9FA7B14D-FD04-CEEF-F6E8-166DC2989F04}"/>
              </a:ext>
            </a:extLst>
          </p:cNvPr>
          <p:cNvGrpSpPr/>
          <p:nvPr/>
        </p:nvGrpSpPr>
        <p:grpSpPr>
          <a:xfrm>
            <a:off x="2998922" y="13763667"/>
            <a:ext cx="2231756" cy="2371241"/>
            <a:chOff x="2998922" y="3940562"/>
            <a:chExt cx="2231756" cy="2371241"/>
          </a:xfrm>
        </p:grpSpPr>
        <p:sp>
          <p:nvSpPr>
            <p:cNvPr id="144" name="Скругленный прямоугольник 143">
              <a:extLst>
                <a:ext uri="{FF2B5EF4-FFF2-40B4-BE49-F238E27FC236}">
                  <a16:creationId xmlns:a16="http://schemas.microsoft.com/office/drawing/2014/main" id="{0E26CC54-E7D6-150B-2B44-FBCA269CF940}"/>
                </a:ext>
              </a:extLst>
            </p:cNvPr>
            <p:cNvSpPr/>
            <p:nvPr/>
          </p:nvSpPr>
          <p:spPr>
            <a:xfrm>
              <a:off x="2998922" y="3940562"/>
              <a:ext cx="2231756" cy="23712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2954" dist="38100" dir="2700000" sx="105000" sy="10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grpSp>
          <p:nvGrpSpPr>
            <p:cNvPr id="145" name="Группа 144">
              <a:extLst>
                <a:ext uri="{FF2B5EF4-FFF2-40B4-BE49-F238E27FC236}">
                  <a16:creationId xmlns:a16="http://schemas.microsoft.com/office/drawing/2014/main" id="{21C7AAE6-95A1-1CFD-739C-42C8F584B37E}"/>
                </a:ext>
              </a:extLst>
            </p:cNvPr>
            <p:cNvGrpSpPr/>
            <p:nvPr/>
          </p:nvGrpSpPr>
          <p:grpSpPr>
            <a:xfrm>
              <a:off x="3309588" y="4209509"/>
              <a:ext cx="1185556" cy="257368"/>
              <a:chOff x="828368" y="1661189"/>
              <a:chExt cx="1185556" cy="257368"/>
            </a:xfrm>
          </p:grpSpPr>
          <p:sp>
            <p:nvSpPr>
              <p:cNvPr id="147" name="Скругленный прямоугольник 146">
                <a:extLst>
                  <a:ext uri="{FF2B5EF4-FFF2-40B4-BE49-F238E27FC236}">
                    <a16:creationId xmlns:a16="http://schemas.microsoft.com/office/drawing/2014/main" id="{16C40F90-91BC-CF47-C86C-D925A8822858}"/>
                  </a:ext>
                </a:extLst>
              </p:cNvPr>
              <p:cNvSpPr/>
              <p:nvPr/>
            </p:nvSpPr>
            <p:spPr>
              <a:xfrm>
                <a:off x="828368" y="1661189"/>
                <a:ext cx="1185556" cy="257368"/>
              </a:xfrm>
              <a:prstGeom prst="roundRect">
                <a:avLst>
                  <a:gd name="adj" fmla="val 50000"/>
                </a:avLst>
              </a:prstGeom>
              <a:solidFill>
                <a:srgbClr val="0935D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8A1EEDE-999F-DA99-53C2-F7DF4F36385A}"/>
                  </a:ext>
                </a:extLst>
              </p:cNvPr>
              <p:cNvSpPr txBox="1"/>
              <p:nvPr/>
            </p:nvSpPr>
            <p:spPr>
              <a:xfrm>
                <a:off x="1053062" y="1668947"/>
                <a:ext cx="7361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BY" sz="1000" dirty="0">
                    <a:solidFill>
                      <a:schemeClr val="bg1"/>
                    </a:solidFill>
                    <a:latin typeface="Helvetica" pitchFamily="2" charset="0"/>
                  </a:rPr>
                  <a:t>Часть 4</a:t>
                </a:r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1FA2B03-2A1B-E326-E5AE-0464D831457B}"/>
                </a:ext>
              </a:extLst>
            </p:cNvPr>
            <p:cNvSpPr txBox="1"/>
            <p:nvPr/>
          </p:nvSpPr>
          <p:spPr>
            <a:xfrm>
              <a:off x="3260453" y="4649333"/>
              <a:ext cx="160617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b="1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Разработка инновационных продуктов и услуг</a:t>
              </a:r>
              <a:r>
                <a:rPr lang="ru-RU" sz="1200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 </a:t>
              </a:r>
              <a:r>
                <a:rPr lang="ru-RU" sz="1200" b="1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с помощью ИИ</a:t>
              </a:r>
              <a:endParaRPr lang="ru-RU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52" name="Группа 151">
            <a:extLst>
              <a:ext uri="{FF2B5EF4-FFF2-40B4-BE49-F238E27FC236}">
                <a16:creationId xmlns:a16="http://schemas.microsoft.com/office/drawing/2014/main" id="{FC09CF2F-CAA3-93DE-4CC7-BEF413E50013}"/>
              </a:ext>
            </a:extLst>
          </p:cNvPr>
          <p:cNvGrpSpPr/>
          <p:nvPr/>
        </p:nvGrpSpPr>
        <p:grpSpPr>
          <a:xfrm>
            <a:off x="4839978" y="11356192"/>
            <a:ext cx="2231756" cy="2021468"/>
            <a:chOff x="4839978" y="418991"/>
            <a:chExt cx="2231756" cy="2021468"/>
          </a:xfrm>
        </p:grpSpPr>
        <p:sp>
          <p:nvSpPr>
            <p:cNvPr id="153" name="Скругленный прямоугольник 152">
              <a:extLst>
                <a:ext uri="{FF2B5EF4-FFF2-40B4-BE49-F238E27FC236}">
                  <a16:creationId xmlns:a16="http://schemas.microsoft.com/office/drawing/2014/main" id="{7C6118AE-4C1F-94A4-A2D0-73FA4F94B1B2}"/>
                </a:ext>
              </a:extLst>
            </p:cNvPr>
            <p:cNvSpPr/>
            <p:nvPr/>
          </p:nvSpPr>
          <p:spPr>
            <a:xfrm>
              <a:off x="4839978" y="418991"/>
              <a:ext cx="2231756" cy="2021468"/>
            </a:xfrm>
            <a:prstGeom prst="roundRect">
              <a:avLst/>
            </a:prstGeom>
            <a:gradFill flip="none" rotWithShape="1">
              <a:gsLst>
                <a:gs pos="0">
                  <a:srgbClr val="0935DF"/>
                </a:gs>
                <a:gs pos="100000">
                  <a:srgbClr val="00B0F0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grpSp>
          <p:nvGrpSpPr>
            <p:cNvPr id="154" name="Группа 153">
              <a:extLst>
                <a:ext uri="{FF2B5EF4-FFF2-40B4-BE49-F238E27FC236}">
                  <a16:creationId xmlns:a16="http://schemas.microsoft.com/office/drawing/2014/main" id="{0CD6E9E7-F38F-D6FB-174F-5938C83EFD5B}"/>
                </a:ext>
              </a:extLst>
            </p:cNvPr>
            <p:cNvGrpSpPr/>
            <p:nvPr/>
          </p:nvGrpSpPr>
          <p:grpSpPr>
            <a:xfrm>
              <a:off x="5125699" y="650352"/>
              <a:ext cx="1185556" cy="257368"/>
              <a:chOff x="828368" y="1661189"/>
              <a:chExt cx="1185556" cy="257368"/>
            </a:xfrm>
          </p:grpSpPr>
          <p:sp>
            <p:nvSpPr>
              <p:cNvPr id="156" name="Скругленный прямоугольник 155">
                <a:extLst>
                  <a:ext uri="{FF2B5EF4-FFF2-40B4-BE49-F238E27FC236}">
                    <a16:creationId xmlns:a16="http://schemas.microsoft.com/office/drawing/2014/main" id="{B5BE0949-23EC-3CAF-3541-CC9A5D5CC11E}"/>
                  </a:ext>
                </a:extLst>
              </p:cNvPr>
              <p:cNvSpPr/>
              <p:nvPr/>
            </p:nvSpPr>
            <p:spPr>
              <a:xfrm>
                <a:off x="828368" y="1661189"/>
                <a:ext cx="1185556" cy="257368"/>
              </a:xfrm>
              <a:prstGeom prst="roundRect">
                <a:avLst>
                  <a:gd name="adj" fmla="val 50000"/>
                </a:avLst>
              </a:prstGeom>
              <a:solidFill>
                <a:srgbClr val="0935D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929E243B-3910-86C0-939F-E96BB26800CF}"/>
                  </a:ext>
                </a:extLst>
              </p:cNvPr>
              <p:cNvSpPr txBox="1"/>
              <p:nvPr/>
            </p:nvSpPr>
            <p:spPr>
              <a:xfrm>
                <a:off x="1053062" y="1668947"/>
                <a:ext cx="7361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BY" sz="1000" dirty="0">
                    <a:solidFill>
                      <a:schemeClr val="bg1"/>
                    </a:solidFill>
                    <a:latin typeface="Helvetica" pitchFamily="2" charset="0"/>
                  </a:rPr>
                  <a:t>Часть 5</a:t>
                </a:r>
              </a:p>
            </p:txBody>
          </p: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B72067F-E049-2CF1-9798-81E977A6FE16}"/>
                </a:ext>
              </a:extLst>
            </p:cNvPr>
            <p:cNvSpPr txBox="1"/>
            <p:nvPr/>
          </p:nvSpPr>
          <p:spPr>
            <a:xfrm>
              <a:off x="5076564" y="1091577"/>
              <a:ext cx="16553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b="1" dirty="0">
                  <a:solidFill>
                    <a:schemeClr val="bg1"/>
                  </a:solidFill>
                  <a:effectLst/>
                  <a:latin typeface="Helvetica Neue" panose="02000503000000020004" pitchFamily="2" charset="0"/>
                </a:rPr>
                <a:t>Создание новых бизнес-моделей</a:t>
              </a:r>
              <a:r>
                <a:rPr lang="ru-RU" sz="1200" dirty="0">
                  <a:solidFill>
                    <a:schemeClr val="bg1"/>
                  </a:solidFill>
                  <a:latin typeface="Helvetica Neue" panose="02000503000000020004" pitchFamily="2" charset="0"/>
                </a:rPr>
                <a:t> </a:t>
              </a:r>
              <a:r>
                <a:rPr lang="ru-RU" sz="1200" b="1" dirty="0">
                  <a:solidFill>
                    <a:schemeClr val="bg1"/>
                  </a:solidFill>
                  <a:effectLst/>
                  <a:latin typeface="Helvetica Neue" panose="02000503000000020004" pitchFamily="2" charset="0"/>
                </a:rPr>
                <a:t>с помощью ИИ</a:t>
              </a:r>
              <a:endParaRPr lang="ru-RU" sz="1200" dirty="0">
                <a:solidFill>
                  <a:schemeClr val="bg1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sp>
        <p:nvSpPr>
          <p:cNvPr id="121" name="Овал 120">
            <a:extLst>
              <a:ext uri="{FF2B5EF4-FFF2-40B4-BE49-F238E27FC236}">
                <a16:creationId xmlns:a16="http://schemas.microsoft.com/office/drawing/2014/main" id="{3ED25E25-FFB9-08FD-1DEA-929E80ADC5FE}"/>
              </a:ext>
            </a:extLst>
          </p:cNvPr>
          <p:cNvSpPr/>
          <p:nvPr/>
        </p:nvSpPr>
        <p:spPr>
          <a:xfrm>
            <a:off x="6405966" y="15373456"/>
            <a:ext cx="1882808" cy="1882808"/>
          </a:xfrm>
          <a:prstGeom prst="ellipse">
            <a:avLst/>
          </a:prstGeom>
          <a:gradFill>
            <a:gsLst>
              <a:gs pos="2000">
                <a:srgbClr val="0935DF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22" name="Овал 121">
            <a:extLst>
              <a:ext uri="{FF2B5EF4-FFF2-40B4-BE49-F238E27FC236}">
                <a16:creationId xmlns:a16="http://schemas.microsoft.com/office/drawing/2014/main" id="{EE279E68-69D1-1EDA-461C-64D71D668358}"/>
              </a:ext>
            </a:extLst>
          </p:cNvPr>
          <p:cNvSpPr/>
          <p:nvPr/>
        </p:nvSpPr>
        <p:spPr>
          <a:xfrm>
            <a:off x="6405966" y="18153468"/>
            <a:ext cx="775384" cy="775384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24" name="Овал 123">
            <a:extLst>
              <a:ext uri="{FF2B5EF4-FFF2-40B4-BE49-F238E27FC236}">
                <a16:creationId xmlns:a16="http://schemas.microsoft.com/office/drawing/2014/main" id="{33E0A8FD-A802-1E49-AC35-E312E07FE026}"/>
              </a:ext>
            </a:extLst>
          </p:cNvPr>
          <p:cNvSpPr/>
          <p:nvPr/>
        </p:nvSpPr>
        <p:spPr>
          <a:xfrm>
            <a:off x="1600554" y="11622033"/>
            <a:ext cx="1142646" cy="114264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58" name="!!Овал 157">
            <a:extLst>
              <a:ext uri="{FF2B5EF4-FFF2-40B4-BE49-F238E27FC236}">
                <a16:creationId xmlns:a16="http://schemas.microsoft.com/office/drawing/2014/main" id="{133FE1A5-C4F2-3F47-BE19-D0293F256971}"/>
              </a:ext>
            </a:extLst>
          </p:cNvPr>
          <p:cNvSpPr/>
          <p:nvPr/>
        </p:nvSpPr>
        <p:spPr>
          <a:xfrm>
            <a:off x="205053" y="16363232"/>
            <a:ext cx="775383" cy="775383"/>
          </a:xfrm>
          <a:prstGeom prst="ellipse">
            <a:avLst/>
          </a:prstGeom>
          <a:solidFill>
            <a:srgbClr val="0935DF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159" name="Группа 158">
            <a:extLst>
              <a:ext uri="{FF2B5EF4-FFF2-40B4-BE49-F238E27FC236}">
                <a16:creationId xmlns:a16="http://schemas.microsoft.com/office/drawing/2014/main" id="{BFC1F7E5-7AC8-EA9A-AF51-55D6664C3B0C}"/>
              </a:ext>
            </a:extLst>
          </p:cNvPr>
          <p:cNvGrpSpPr/>
          <p:nvPr/>
        </p:nvGrpSpPr>
        <p:grpSpPr>
          <a:xfrm>
            <a:off x="4891794" y="12589548"/>
            <a:ext cx="677768" cy="677768"/>
            <a:chOff x="4963887" y="3554830"/>
            <a:chExt cx="677768" cy="677768"/>
          </a:xfrm>
        </p:grpSpPr>
        <p:sp>
          <p:nvSpPr>
            <p:cNvPr id="160" name="Овал 159">
              <a:extLst>
                <a:ext uri="{FF2B5EF4-FFF2-40B4-BE49-F238E27FC236}">
                  <a16:creationId xmlns:a16="http://schemas.microsoft.com/office/drawing/2014/main" id="{789E79E9-81C6-1489-BB6D-5E5BB21CD4C0}"/>
                </a:ext>
              </a:extLst>
            </p:cNvPr>
            <p:cNvSpPr/>
            <p:nvPr/>
          </p:nvSpPr>
          <p:spPr>
            <a:xfrm>
              <a:off x="4963887" y="3554830"/>
              <a:ext cx="677768" cy="677768"/>
            </a:xfrm>
            <a:prstGeom prst="ellipse">
              <a:avLst/>
            </a:prstGeom>
            <a:solidFill>
              <a:srgbClr val="0935DF"/>
            </a:solidFill>
            <a:ln>
              <a:noFill/>
            </a:ln>
            <a:effectLst>
              <a:softEdge rad="6513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7B78656A-BBE0-610F-A588-DD7D423DFD26}"/>
                </a:ext>
              </a:extLst>
            </p:cNvPr>
            <p:cNvSpPr/>
            <p:nvPr/>
          </p:nvSpPr>
          <p:spPr>
            <a:xfrm>
              <a:off x="5139348" y="3767433"/>
              <a:ext cx="326845" cy="252561"/>
            </a:xfrm>
            <a:custGeom>
              <a:avLst/>
              <a:gdLst>
                <a:gd name="connsiteX0" fmla="*/ 144702 w 235810"/>
                <a:gd name="connsiteY0" fmla="*/ 0 h 182216"/>
                <a:gd name="connsiteX1" fmla="*/ 155956 w 235810"/>
                <a:gd name="connsiteY1" fmla="*/ 4823 h 182216"/>
                <a:gd name="connsiteX2" fmla="*/ 230987 w 235810"/>
                <a:gd name="connsiteY2" fmla="*/ 79854 h 182216"/>
                <a:gd name="connsiteX3" fmla="*/ 230987 w 235810"/>
                <a:gd name="connsiteY3" fmla="*/ 102362 h 182216"/>
                <a:gd name="connsiteX4" fmla="*/ 155956 w 235810"/>
                <a:gd name="connsiteY4" fmla="*/ 177393 h 182216"/>
                <a:gd name="connsiteX5" fmla="*/ 133447 w 235810"/>
                <a:gd name="connsiteY5" fmla="*/ 177393 h 182216"/>
                <a:gd name="connsiteX6" fmla="*/ 133447 w 235810"/>
                <a:gd name="connsiteY6" fmla="*/ 154884 h 182216"/>
                <a:gd name="connsiteX7" fmla="*/ 181145 w 235810"/>
                <a:gd name="connsiteY7" fmla="*/ 107186 h 182216"/>
                <a:gd name="connsiteX8" fmla="*/ 0 w 235810"/>
                <a:gd name="connsiteY8" fmla="*/ 107186 h 182216"/>
                <a:gd name="connsiteX9" fmla="*/ 0 w 235810"/>
                <a:gd name="connsiteY9" fmla="*/ 75030 h 182216"/>
                <a:gd name="connsiteX10" fmla="*/ 181145 w 235810"/>
                <a:gd name="connsiteY10" fmla="*/ 75030 h 182216"/>
                <a:gd name="connsiteX11" fmla="*/ 133447 w 235810"/>
                <a:gd name="connsiteY11" fmla="*/ 27332 h 182216"/>
                <a:gd name="connsiteX12" fmla="*/ 133447 w 235810"/>
                <a:gd name="connsiteY12" fmla="*/ 4823 h 182216"/>
                <a:gd name="connsiteX13" fmla="*/ 144702 w 235810"/>
                <a:gd name="connsiteY13" fmla="*/ 0 h 18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810" h="182216">
                  <a:moveTo>
                    <a:pt x="144702" y="0"/>
                  </a:moveTo>
                  <a:cubicBezTo>
                    <a:pt x="148454" y="0"/>
                    <a:pt x="152741" y="1608"/>
                    <a:pt x="155956" y="4823"/>
                  </a:cubicBezTo>
                  <a:lnTo>
                    <a:pt x="230987" y="79854"/>
                  </a:lnTo>
                  <a:cubicBezTo>
                    <a:pt x="237418" y="85749"/>
                    <a:pt x="237418" y="95932"/>
                    <a:pt x="230987" y="102362"/>
                  </a:cubicBezTo>
                  <a:lnTo>
                    <a:pt x="155956" y="177393"/>
                  </a:lnTo>
                  <a:cubicBezTo>
                    <a:pt x="150061" y="183824"/>
                    <a:pt x="139878" y="183824"/>
                    <a:pt x="133447" y="177393"/>
                  </a:cubicBezTo>
                  <a:cubicBezTo>
                    <a:pt x="127016" y="171498"/>
                    <a:pt x="127016" y="161315"/>
                    <a:pt x="133447" y="154884"/>
                  </a:cubicBezTo>
                  <a:lnTo>
                    <a:pt x="181145" y="107186"/>
                  </a:lnTo>
                  <a:lnTo>
                    <a:pt x="0" y="107186"/>
                  </a:lnTo>
                  <a:lnTo>
                    <a:pt x="0" y="75030"/>
                  </a:lnTo>
                  <a:lnTo>
                    <a:pt x="181145" y="75030"/>
                  </a:lnTo>
                  <a:lnTo>
                    <a:pt x="133447" y="27332"/>
                  </a:lnTo>
                  <a:cubicBezTo>
                    <a:pt x="127016" y="21437"/>
                    <a:pt x="127016" y="11254"/>
                    <a:pt x="133447" y="4823"/>
                  </a:cubicBezTo>
                  <a:cubicBezTo>
                    <a:pt x="136663" y="1608"/>
                    <a:pt x="140950" y="0"/>
                    <a:pt x="1447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BY"/>
            </a:p>
          </p:txBody>
        </p:sp>
      </p:grpSp>
      <p:grpSp>
        <p:nvGrpSpPr>
          <p:cNvPr id="149" name="Группа 148"/>
          <p:cNvGrpSpPr/>
          <p:nvPr/>
        </p:nvGrpSpPr>
        <p:grpSpPr>
          <a:xfrm>
            <a:off x="5399765" y="-158693"/>
            <a:ext cx="8215775" cy="7432860"/>
            <a:chOff x="4891520" y="-309767"/>
            <a:chExt cx="8215775" cy="7432860"/>
          </a:xfrm>
        </p:grpSpPr>
        <p:pic>
          <p:nvPicPr>
            <p:cNvPr id="150" name="Рисунок 14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7" r="49124" b="2811"/>
            <a:stretch>
              <a:fillRect/>
            </a:stretch>
          </p:blipFill>
          <p:spPr>
            <a:xfrm>
              <a:off x="5293557" y="-309767"/>
              <a:ext cx="6762944" cy="7208724"/>
            </a:xfrm>
            <a:custGeom>
              <a:avLst/>
              <a:gdLst>
                <a:gd name="connsiteX0" fmla="*/ 70984 w 6762944"/>
                <a:gd name="connsiteY0" fmla="*/ 0 h 7208724"/>
                <a:gd name="connsiteX1" fmla="*/ 1214842 w 6762944"/>
                <a:gd name="connsiteY1" fmla="*/ 0 h 7208724"/>
                <a:gd name="connsiteX2" fmla="*/ 6607133 w 6762944"/>
                <a:gd name="connsiteY2" fmla="*/ 6164085 h 7208724"/>
                <a:gd name="connsiteX3" fmla="*/ 6547773 w 6762944"/>
                <a:gd name="connsiteY3" fmla="*/ 7052914 h 7208724"/>
                <a:gd name="connsiteX4" fmla="*/ 6547773 w 6762944"/>
                <a:gd name="connsiteY4" fmla="*/ 7052913 h 7208724"/>
                <a:gd name="connsiteX5" fmla="*/ 5658945 w 6762944"/>
                <a:gd name="connsiteY5" fmla="*/ 6993553 h 7208724"/>
                <a:gd name="connsiteX6" fmla="*/ 155812 w 6762944"/>
                <a:gd name="connsiteY6" fmla="*/ 702763 h 7208724"/>
                <a:gd name="connsiteX7" fmla="*/ 63225 w 6762944"/>
                <a:gd name="connsiteY7" fmla="*/ 12624 h 7208724"/>
                <a:gd name="connsiteX8" fmla="*/ 70984 w 6762944"/>
                <a:gd name="connsiteY8" fmla="*/ 0 h 720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944" h="7208724">
                  <a:moveTo>
                    <a:pt x="70984" y="0"/>
                  </a:moveTo>
                  <a:lnTo>
                    <a:pt x="1214842" y="0"/>
                  </a:lnTo>
                  <a:lnTo>
                    <a:pt x="6607133" y="6164085"/>
                  </a:lnTo>
                  <a:cubicBezTo>
                    <a:pt x="6836185" y="6425921"/>
                    <a:pt x="6809608" y="6823862"/>
                    <a:pt x="6547773" y="7052914"/>
                  </a:cubicBezTo>
                  <a:lnTo>
                    <a:pt x="6547773" y="7052913"/>
                  </a:lnTo>
                  <a:cubicBezTo>
                    <a:pt x="6285938" y="7281965"/>
                    <a:pt x="5887996" y="7255389"/>
                    <a:pt x="5658945" y="6993553"/>
                  </a:cubicBezTo>
                  <a:lnTo>
                    <a:pt x="155812" y="702763"/>
                  </a:lnTo>
                  <a:cubicBezTo>
                    <a:pt x="-15977" y="506386"/>
                    <a:pt x="-43975" y="233449"/>
                    <a:pt x="63225" y="12624"/>
                  </a:cubicBezTo>
                  <a:lnTo>
                    <a:pt x="70984" y="0"/>
                  </a:lnTo>
                  <a:close/>
                </a:path>
              </a:pathLst>
            </a:custGeom>
          </p:spPr>
        </p:pic>
        <p:pic>
          <p:nvPicPr>
            <p:cNvPr id="151" name="Рисунок 1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9" r="46099" b="22576"/>
            <a:stretch>
              <a:fillRect/>
            </a:stretch>
          </p:blipFill>
          <p:spPr>
            <a:xfrm>
              <a:off x="7151885" y="-309767"/>
              <a:ext cx="5349600" cy="5742703"/>
            </a:xfrm>
            <a:custGeom>
              <a:avLst/>
              <a:gdLst>
                <a:gd name="connsiteX0" fmla="*/ 181103 w 5349600"/>
                <a:gd name="connsiteY0" fmla="*/ 0 h 5742703"/>
                <a:gd name="connsiteX1" fmla="*/ 1079492 w 5349600"/>
                <a:gd name="connsiteY1" fmla="*/ 0 h 5742703"/>
                <a:gd name="connsiteX2" fmla="*/ 1104001 w 5349600"/>
                <a:gd name="connsiteY2" fmla="*/ 22907 h 5742703"/>
                <a:gd name="connsiteX3" fmla="*/ 5193789 w 5349600"/>
                <a:gd name="connsiteY3" fmla="*/ 4698064 h 5742703"/>
                <a:gd name="connsiteX4" fmla="*/ 5221550 w 5349600"/>
                <a:gd name="connsiteY4" fmla="*/ 5493678 h 5742703"/>
                <a:gd name="connsiteX5" fmla="*/ 5134430 w 5349600"/>
                <a:gd name="connsiteY5" fmla="*/ 5586892 h 5742703"/>
                <a:gd name="connsiteX6" fmla="*/ 5030457 w 5349600"/>
                <a:gd name="connsiteY6" fmla="*/ 5660844 h 5742703"/>
                <a:gd name="connsiteX7" fmla="*/ 4245601 w 5349600"/>
                <a:gd name="connsiteY7" fmla="*/ 5527532 h 5742703"/>
                <a:gd name="connsiteX8" fmla="*/ 155812 w 5349600"/>
                <a:gd name="connsiteY8" fmla="*/ 852376 h 5742703"/>
                <a:gd name="connsiteX9" fmla="*/ 128052 w 5349600"/>
                <a:gd name="connsiteY9" fmla="*/ 56762 h 5742703"/>
                <a:gd name="connsiteX10" fmla="*/ 181103 w 5349600"/>
                <a:gd name="connsiteY10" fmla="*/ 0 h 574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49600" h="5742703">
                  <a:moveTo>
                    <a:pt x="181103" y="0"/>
                  </a:moveTo>
                  <a:lnTo>
                    <a:pt x="1079492" y="0"/>
                  </a:lnTo>
                  <a:lnTo>
                    <a:pt x="1104001" y="22907"/>
                  </a:lnTo>
                  <a:lnTo>
                    <a:pt x="5193789" y="4698064"/>
                  </a:lnTo>
                  <a:cubicBezTo>
                    <a:pt x="5394209" y="4927171"/>
                    <a:pt x="5398914" y="5260483"/>
                    <a:pt x="5221550" y="5493678"/>
                  </a:cubicBezTo>
                  <a:lnTo>
                    <a:pt x="5134430" y="5586892"/>
                  </a:lnTo>
                  <a:lnTo>
                    <a:pt x="5030457" y="5660844"/>
                  </a:lnTo>
                  <a:cubicBezTo>
                    <a:pt x="4775748" y="5805624"/>
                    <a:pt x="4446022" y="5756638"/>
                    <a:pt x="4245601" y="5527532"/>
                  </a:cubicBezTo>
                  <a:lnTo>
                    <a:pt x="155812" y="852376"/>
                  </a:lnTo>
                  <a:cubicBezTo>
                    <a:pt x="-44608" y="623270"/>
                    <a:pt x="-49313" y="289958"/>
                    <a:pt x="128052" y="56762"/>
                  </a:cubicBezTo>
                  <a:lnTo>
                    <a:pt x="181103" y="0"/>
                  </a:lnTo>
                  <a:close/>
                </a:path>
              </a:pathLst>
            </a:custGeom>
          </p:spPr>
        </p:pic>
        <p:pic>
          <p:nvPicPr>
            <p:cNvPr id="163" name="Рисунок 16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12" r="44284" b="45107"/>
            <a:stretch>
              <a:fillRect/>
            </a:stretch>
          </p:blipFill>
          <p:spPr>
            <a:xfrm>
              <a:off x="8950581" y="-309767"/>
              <a:ext cx="3827853" cy="4071510"/>
            </a:xfrm>
            <a:custGeom>
              <a:avLst/>
              <a:gdLst>
                <a:gd name="connsiteX0" fmla="*/ 260031 w 3827853"/>
                <a:gd name="connsiteY0" fmla="*/ 0 h 4071510"/>
                <a:gd name="connsiteX1" fmla="*/ 1004040 w 3827853"/>
                <a:gd name="connsiteY1" fmla="*/ 0 h 4071510"/>
                <a:gd name="connsiteX2" fmla="*/ 1010785 w 3827853"/>
                <a:gd name="connsiteY2" fmla="*/ 4146 h 4071510"/>
                <a:gd name="connsiteX3" fmla="*/ 1104000 w 3827853"/>
                <a:gd name="connsiteY3" fmla="*/ 91267 h 4071510"/>
                <a:gd name="connsiteX4" fmla="*/ 3672042 w 3827853"/>
                <a:gd name="connsiteY4" fmla="*/ 3026872 h 4071510"/>
                <a:gd name="connsiteX5" fmla="*/ 3612682 w 3827853"/>
                <a:gd name="connsiteY5" fmla="*/ 3915700 h 4071510"/>
                <a:gd name="connsiteX6" fmla="*/ 2723854 w 3827853"/>
                <a:gd name="connsiteY6" fmla="*/ 3856339 h 4071510"/>
                <a:gd name="connsiteX7" fmla="*/ 155811 w 3827853"/>
                <a:gd name="connsiteY7" fmla="*/ 920736 h 4071510"/>
                <a:gd name="connsiteX8" fmla="*/ 215172 w 3827853"/>
                <a:gd name="connsiteY8" fmla="*/ 31907 h 4071510"/>
                <a:gd name="connsiteX9" fmla="*/ 215171 w 3827853"/>
                <a:gd name="connsiteY9" fmla="*/ 31907 h 4071510"/>
                <a:gd name="connsiteX10" fmla="*/ 260031 w 3827853"/>
                <a:gd name="connsiteY10" fmla="*/ 0 h 407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27853" h="4071510">
                  <a:moveTo>
                    <a:pt x="260031" y="0"/>
                  </a:moveTo>
                  <a:lnTo>
                    <a:pt x="1004040" y="0"/>
                  </a:lnTo>
                  <a:lnTo>
                    <a:pt x="1010785" y="4146"/>
                  </a:lnTo>
                  <a:cubicBezTo>
                    <a:pt x="1044098" y="29484"/>
                    <a:pt x="1075369" y="58538"/>
                    <a:pt x="1104000" y="91267"/>
                  </a:cubicBezTo>
                  <a:lnTo>
                    <a:pt x="3672042" y="3026872"/>
                  </a:lnTo>
                  <a:cubicBezTo>
                    <a:pt x="3901094" y="3288707"/>
                    <a:pt x="3874517" y="3686649"/>
                    <a:pt x="3612682" y="3915700"/>
                  </a:cubicBezTo>
                  <a:cubicBezTo>
                    <a:pt x="3350847" y="4144751"/>
                    <a:pt x="2952905" y="4118175"/>
                    <a:pt x="2723854" y="3856339"/>
                  </a:cubicBezTo>
                  <a:lnTo>
                    <a:pt x="155811" y="920736"/>
                  </a:lnTo>
                  <a:cubicBezTo>
                    <a:pt x="-73240" y="658901"/>
                    <a:pt x="-46664" y="260959"/>
                    <a:pt x="215172" y="31907"/>
                  </a:cubicBezTo>
                  <a:lnTo>
                    <a:pt x="215171" y="31907"/>
                  </a:lnTo>
                  <a:lnTo>
                    <a:pt x="260031" y="0"/>
                  </a:lnTo>
                  <a:close/>
                </a:path>
              </a:pathLst>
            </a:custGeom>
          </p:spPr>
        </p:pic>
        <p:pic>
          <p:nvPicPr>
            <p:cNvPr id="164" name="Рисунок 1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29" r="42129" b="66861"/>
            <a:stretch>
              <a:fillRect/>
            </a:stretch>
          </p:blipFill>
          <p:spPr>
            <a:xfrm>
              <a:off x="10772072" y="-309767"/>
              <a:ext cx="2335223" cy="2457979"/>
            </a:xfrm>
            <a:custGeom>
              <a:avLst/>
              <a:gdLst>
                <a:gd name="connsiteX0" fmla="*/ 434377 w 2335223"/>
                <a:gd name="connsiteY0" fmla="*/ 0 h 2457979"/>
                <a:gd name="connsiteX1" fmla="*/ 818780 w 2335223"/>
                <a:gd name="connsiteY1" fmla="*/ 0 h 2457979"/>
                <a:gd name="connsiteX2" fmla="*/ 905310 w 2335223"/>
                <a:gd name="connsiteY2" fmla="*/ 32057 h 2457979"/>
                <a:gd name="connsiteX3" fmla="*/ 1104000 w 2335223"/>
                <a:gd name="connsiteY3" fmla="*/ 184005 h 2457979"/>
                <a:gd name="connsiteX4" fmla="*/ 2179412 w 2335223"/>
                <a:gd name="connsiteY4" fmla="*/ 1413340 h 2457979"/>
                <a:gd name="connsiteX5" fmla="*/ 2120052 w 2335223"/>
                <a:gd name="connsiteY5" fmla="*/ 2302169 h 2457979"/>
                <a:gd name="connsiteX6" fmla="*/ 2120052 w 2335223"/>
                <a:gd name="connsiteY6" fmla="*/ 2302168 h 2457979"/>
                <a:gd name="connsiteX7" fmla="*/ 1231223 w 2335223"/>
                <a:gd name="connsiteY7" fmla="*/ 2242808 h 2457979"/>
                <a:gd name="connsiteX8" fmla="*/ 155811 w 2335223"/>
                <a:gd name="connsiteY8" fmla="*/ 1013474 h 2457979"/>
                <a:gd name="connsiteX9" fmla="*/ 215172 w 2335223"/>
                <a:gd name="connsiteY9" fmla="*/ 124645 h 2457979"/>
                <a:gd name="connsiteX10" fmla="*/ 215171 w 2335223"/>
                <a:gd name="connsiteY10" fmla="*/ 124644 h 2457979"/>
                <a:gd name="connsiteX11" fmla="*/ 432302 w 2335223"/>
                <a:gd name="connsiteY11" fmla="*/ 467 h 2457979"/>
                <a:gd name="connsiteX12" fmla="*/ 434377 w 2335223"/>
                <a:gd name="connsiteY12" fmla="*/ 0 h 245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5223" h="2457979">
                  <a:moveTo>
                    <a:pt x="434377" y="0"/>
                  </a:moveTo>
                  <a:lnTo>
                    <a:pt x="818780" y="0"/>
                  </a:lnTo>
                  <a:lnTo>
                    <a:pt x="905310" y="32057"/>
                  </a:lnTo>
                  <a:cubicBezTo>
                    <a:pt x="978918" y="67791"/>
                    <a:pt x="1046737" y="118546"/>
                    <a:pt x="1104000" y="184005"/>
                  </a:cubicBezTo>
                  <a:lnTo>
                    <a:pt x="2179412" y="1413340"/>
                  </a:lnTo>
                  <a:cubicBezTo>
                    <a:pt x="2408464" y="1675176"/>
                    <a:pt x="2381887" y="2073117"/>
                    <a:pt x="2120052" y="2302169"/>
                  </a:cubicBezTo>
                  <a:lnTo>
                    <a:pt x="2120052" y="2302168"/>
                  </a:lnTo>
                  <a:cubicBezTo>
                    <a:pt x="1858217" y="2531220"/>
                    <a:pt x="1460275" y="2504643"/>
                    <a:pt x="1231223" y="2242808"/>
                  </a:cubicBezTo>
                  <a:lnTo>
                    <a:pt x="155811" y="1013474"/>
                  </a:lnTo>
                  <a:cubicBezTo>
                    <a:pt x="-73240" y="751638"/>
                    <a:pt x="-46664" y="353697"/>
                    <a:pt x="215172" y="124645"/>
                  </a:cubicBezTo>
                  <a:lnTo>
                    <a:pt x="215171" y="124644"/>
                  </a:lnTo>
                  <a:cubicBezTo>
                    <a:pt x="280630" y="67381"/>
                    <a:pt x="354596" y="26095"/>
                    <a:pt x="432302" y="467"/>
                  </a:cubicBezTo>
                  <a:lnTo>
                    <a:pt x="434377" y="0"/>
                  </a:lnTo>
                  <a:close/>
                </a:path>
              </a:pathLst>
            </a:custGeom>
          </p:spPr>
        </p:pic>
        <p:pic>
          <p:nvPicPr>
            <p:cNvPr id="165" name="Рисунок 16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7" t="20541" r="59321"/>
            <a:stretch>
              <a:fillRect/>
            </a:stretch>
          </p:blipFill>
          <p:spPr>
            <a:xfrm>
              <a:off x="5224949" y="1229427"/>
              <a:ext cx="5349601" cy="5893666"/>
            </a:xfrm>
            <a:custGeom>
              <a:avLst/>
              <a:gdLst>
                <a:gd name="connsiteX0" fmla="*/ 671881 w 5349601"/>
                <a:gd name="connsiteY0" fmla="*/ 1409 h 5893666"/>
                <a:gd name="connsiteX1" fmla="*/ 1104001 w 5349601"/>
                <a:gd name="connsiteY1" fmla="*/ 215172 h 5893666"/>
                <a:gd name="connsiteX2" fmla="*/ 5193790 w 5349601"/>
                <a:gd name="connsiteY2" fmla="*/ 4890329 h 5893666"/>
                <a:gd name="connsiteX3" fmla="*/ 5221550 w 5349601"/>
                <a:gd name="connsiteY3" fmla="*/ 5685943 h 5893666"/>
                <a:gd name="connsiteX4" fmla="*/ 5134430 w 5349601"/>
                <a:gd name="connsiteY4" fmla="*/ 5779157 h 5893666"/>
                <a:gd name="connsiteX5" fmla="*/ 5030457 w 5349601"/>
                <a:gd name="connsiteY5" fmla="*/ 5853109 h 5893666"/>
                <a:gd name="connsiteX6" fmla="*/ 4939081 w 5349601"/>
                <a:gd name="connsiteY6" fmla="*/ 5893666 h 5893666"/>
                <a:gd name="connsiteX7" fmla="*/ 4503463 w 5349601"/>
                <a:gd name="connsiteY7" fmla="*/ 5893666 h 5893666"/>
                <a:gd name="connsiteX8" fmla="*/ 4444291 w 5349601"/>
                <a:gd name="connsiteY8" fmla="*/ 5871744 h 5893666"/>
                <a:gd name="connsiteX9" fmla="*/ 4245601 w 5349601"/>
                <a:gd name="connsiteY9" fmla="*/ 5719797 h 5893666"/>
                <a:gd name="connsiteX10" fmla="*/ 155812 w 5349601"/>
                <a:gd name="connsiteY10" fmla="*/ 1044641 h 5893666"/>
                <a:gd name="connsiteX11" fmla="*/ 215173 w 5349601"/>
                <a:gd name="connsiteY11" fmla="*/ 155812 h 5893666"/>
                <a:gd name="connsiteX12" fmla="*/ 215172 w 5349601"/>
                <a:gd name="connsiteY12" fmla="*/ 155811 h 5893666"/>
                <a:gd name="connsiteX13" fmla="*/ 671881 w 5349601"/>
                <a:gd name="connsiteY13" fmla="*/ 1409 h 589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49601" h="5893666">
                  <a:moveTo>
                    <a:pt x="671881" y="1409"/>
                  </a:moveTo>
                  <a:cubicBezTo>
                    <a:pt x="832727" y="12151"/>
                    <a:pt x="989475" y="84254"/>
                    <a:pt x="1104001" y="215172"/>
                  </a:cubicBezTo>
                  <a:lnTo>
                    <a:pt x="5193790" y="4890329"/>
                  </a:lnTo>
                  <a:cubicBezTo>
                    <a:pt x="5394210" y="5119436"/>
                    <a:pt x="5398915" y="5452748"/>
                    <a:pt x="5221550" y="5685943"/>
                  </a:cubicBezTo>
                  <a:lnTo>
                    <a:pt x="5134430" y="5779157"/>
                  </a:lnTo>
                  <a:lnTo>
                    <a:pt x="5030457" y="5853109"/>
                  </a:lnTo>
                  <a:lnTo>
                    <a:pt x="4939081" y="5893666"/>
                  </a:lnTo>
                  <a:lnTo>
                    <a:pt x="4503463" y="5893666"/>
                  </a:lnTo>
                  <a:lnTo>
                    <a:pt x="4444291" y="5871744"/>
                  </a:lnTo>
                  <a:cubicBezTo>
                    <a:pt x="4370683" y="5836011"/>
                    <a:pt x="4302864" y="5785256"/>
                    <a:pt x="4245601" y="5719797"/>
                  </a:cubicBezTo>
                  <a:lnTo>
                    <a:pt x="155812" y="1044641"/>
                  </a:lnTo>
                  <a:cubicBezTo>
                    <a:pt x="-73240" y="782805"/>
                    <a:pt x="-46663" y="384864"/>
                    <a:pt x="215173" y="155812"/>
                  </a:cubicBezTo>
                  <a:lnTo>
                    <a:pt x="215172" y="155811"/>
                  </a:lnTo>
                  <a:cubicBezTo>
                    <a:pt x="346090" y="41286"/>
                    <a:pt x="511034" y="-9333"/>
                    <a:pt x="671881" y="1409"/>
                  </a:cubicBezTo>
                  <a:close/>
                </a:path>
              </a:pathLst>
            </a:custGeom>
          </p:spPr>
        </p:pic>
        <p:pic>
          <p:nvPicPr>
            <p:cNvPr id="166" name="Рисунок 16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8" t="43994" r="70728"/>
            <a:stretch>
              <a:fillRect/>
            </a:stretch>
          </p:blipFill>
          <p:spPr>
            <a:xfrm>
              <a:off x="5027427" y="2968981"/>
              <a:ext cx="3827854" cy="4154112"/>
            </a:xfrm>
            <a:custGeom>
              <a:avLst/>
              <a:gdLst>
                <a:gd name="connsiteX0" fmla="*/ 671881 w 3827854"/>
                <a:gd name="connsiteY0" fmla="*/ 1409 h 4154112"/>
                <a:gd name="connsiteX1" fmla="*/ 1104001 w 3827854"/>
                <a:gd name="connsiteY1" fmla="*/ 215172 h 4154112"/>
                <a:gd name="connsiteX2" fmla="*/ 3672043 w 3827854"/>
                <a:gd name="connsiteY2" fmla="*/ 3150777 h 4154112"/>
                <a:gd name="connsiteX3" fmla="*/ 3699804 w 3827854"/>
                <a:gd name="connsiteY3" fmla="*/ 3946390 h 4154112"/>
                <a:gd name="connsiteX4" fmla="*/ 3612684 w 3827854"/>
                <a:gd name="connsiteY4" fmla="*/ 4039605 h 4154112"/>
                <a:gd name="connsiteX5" fmla="*/ 3508711 w 3827854"/>
                <a:gd name="connsiteY5" fmla="*/ 4113557 h 4154112"/>
                <a:gd name="connsiteX6" fmla="*/ 3417340 w 3827854"/>
                <a:gd name="connsiteY6" fmla="*/ 4154112 h 4154112"/>
                <a:gd name="connsiteX7" fmla="*/ 2981713 w 3827854"/>
                <a:gd name="connsiteY7" fmla="*/ 4154112 h 4154112"/>
                <a:gd name="connsiteX8" fmla="*/ 2922545 w 3827854"/>
                <a:gd name="connsiteY8" fmla="*/ 4132192 h 4154112"/>
                <a:gd name="connsiteX9" fmla="*/ 2723855 w 3827854"/>
                <a:gd name="connsiteY9" fmla="*/ 3980244 h 4154112"/>
                <a:gd name="connsiteX10" fmla="*/ 155812 w 3827854"/>
                <a:gd name="connsiteY10" fmla="*/ 1044641 h 4154112"/>
                <a:gd name="connsiteX11" fmla="*/ 215173 w 3827854"/>
                <a:gd name="connsiteY11" fmla="*/ 155813 h 4154112"/>
                <a:gd name="connsiteX12" fmla="*/ 215172 w 3827854"/>
                <a:gd name="connsiteY12" fmla="*/ 155812 h 4154112"/>
                <a:gd name="connsiteX13" fmla="*/ 671881 w 3827854"/>
                <a:gd name="connsiteY13" fmla="*/ 1409 h 415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27854" h="4154112">
                  <a:moveTo>
                    <a:pt x="671881" y="1409"/>
                  </a:moveTo>
                  <a:cubicBezTo>
                    <a:pt x="832727" y="12152"/>
                    <a:pt x="989475" y="84255"/>
                    <a:pt x="1104001" y="215172"/>
                  </a:cubicBezTo>
                  <a:lnTo>
                    <a:pt x="3672043" y="3150777"/>
                  </a:lnTo>
                  <a:cubicBezTo>
                    <a:pt x="3872464" y="3379883"/>
                    <a:pt x="3877169" y="3713195"/>
                    <a:pt x="3699804" y="3946390"/>
                  </a:cubicBezTo>
                  <a:lnTo>
                    <a:pt x="3612684" y="4039605"/>
                  </a:lnTo>
                  <a:lnTo>
                    <a:pt x="3508711" y="4113557"/>
                  </a:lnTo>
                  <a:lnTo>
                    <a:pt x="3417340" y="4154112"/>
                  </a:lnTo>
                  <a:lnTo>
                    <a:pt x="2981713" y="4154112"/>
                  </a:lnTo>
                  <a:lnTo>
                    <a:pt x="2922545" y="4132192"/>
                  </a:lnTo>
                  <a:cubicBezTo>
                    <a:pt x="2848936" y="4096459"/>
                    <a:pt x="2781118" y="4045703"/>
                    <a:pt x="2723855" y="3980244"/>
                  </a:cubicBezTo>
                  <a:lnTo>
                    <a:pt x="155812" y="1044641"/>
                  </a:lnTo>
                  <a:cubicBezTo>
                    <a:pt x="-73240" y="782806"/>
                    <a:pt x="-46663" y="384864"/>
                    <a:pt x="215173" y="155813"/>
                  </a:cubicBezTo>
                  <a:lnTo>
                    <a:pt x="215172" y="155812"/>
                  </a:lnTo>
                  <a:cubicBezTo>
                    <a:pt x="346090" y="41286"/>
                    <a:pt x="511034" y="-9333"/>
                    <a:pt x="671881" y="1409"/>
                  </a:cubicBezTo>
                  <a:close/>
                </a:path>
              </a:pathLst>
            </a:custGeom>
          </p:spPr>
        </p:pic>
        <p:pic>
          <p:nvPicPr>
            <p:cNvPr id="167" name="Рисунок 1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4" t="68377" r="81795"/>
            <a:stretch>
              <a:fillRect/>
            </a:stretch>
          </p:blipFill>
          <p:spPr>
            <a:xfrm>
              <a:off x="4891520" y="4777517"/>
              <a:ext cx="2335224" cy="2345576"/>
            </a:xfrm>
            <a:custGeom>
              <a:avLst/>
              <a:gdLst>
                <a:gd name="connsiteX0" fmla="*/ 671881 w 2335224"/>
                <a:gd name="connsiteY0" fmla="*/ 1409 h 2345576"/>
                <a:gd name="connsiteX1" fmla="*/ 1104001 w 2335224"/>
                <a:gd name="connsiteY1" fmla="*/ 215172 h 2345576"/>
                <a:gd name="connsiteX2" fmla="*/ 2179413 w 2335224"/>
                <a:gd name="connsiteY2" fmla="*/ 1444507 h 2345576"/>
                <a:gd name="connsiteX3" fmla="*/ 2120053 w 2335224"/>
                <a:gd name="connsiteY3" fmla="*/ 2333336 h 2345576"/>
                <a:gd name="connsiteX4" fmla="*/ 2120053 w 2335224"/>
                <a:gd name="connsiteY4" fmla="*/ 2333335 h 2345576"/>
                <a:gd name="connsiteX5" fmla="*/ 2102843 w 2335224"/>
                <a:gd name="connsiteY5" fmla="*/ 2345576 h 2345576"/>
                <a:gd name="connsiteX6" fmla="*/ 1307835 w 2335224"/>
                <a:gd name="connsiteY6" fmla="*/ 2345576 h 2345576"/>
                <a:gd name="connsiteX7" fmla="*/ 1231225 w 2335224"/>
                <a:gd name="connsiteY7" fmla="*/ 2273975 h 2345576"/>
                <a:gd name="connsiteX8" fmla="*/ 155812 w 2335224"/>
                <a:gd name="connsiteY8" fmla="*/ 1044641 h 2345576"/>
                <a:gd name="connsiteX9" fmla="*/ 215173 w 2335224"/>
                <a:gd name="connsiteY9" fmla="*/ 155812 h 2345576"/>
                <a:gd name="connsiteX10" fmla="*/ 215172 w 2335224"/>
                <a:gd name="connsiteY10" fmla="*/ 155811 h 2345576"/>
                <a:gd name="connsiteX11" fmla="*/ 671881 w 2335224"/>
                <a:gd name="connsiteY11" fmla="*/ 1409 h 234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5224" h="2345576">
                  <a:moveTo>
                    <a:pt x="671881" y="1409"/>
                  </a:moveTo>
                  <a:cubicBezTo>
                    <a:pt x="832727" y="12151"/>
                    <a:pt x="989475" y="84254"/>
                    <a:pt x="1104001" y="215172"/>
                  </a:cubicBezTo>
                  <a:lnTo>
                    <a:pt x="2179413" y="1444507"/>
                  </a:lnTo>
                  <a:cubicBezTo>
                    <a:pt x="2408465" y="1706343"/>
                    <a:pt x="2381888" y="2104284"/>
                    <a:pt x="2120053" y="2333336"/>
                  </a:cubicBezTo>
                  <a:lnTo>
                    <a:pt x="2120053" y="2333335"/>
                  </a:lnTo>
                  <a:lnTo>
                    <a:pt x="2102843" y="2345576"/>
                  </a:lnTo>
                  <a:lnTo>
                    <a:pt x="1307835" y="2345576"/>
                  </a:lnTo>
                  <a:lnTo>
                    <a:pt x="1231225" y="2273975"/>
                  </a:lnTo>
                  <a:lnTo>
                    <a:pt x="155812" y="1044641"/>
                  </a:lnTo>
                  <a:cubicBezTo>
                    <a:pt x="-73240" y="782805"/>
                    <a:pt x="-46663" y="384864"/>
                    <a:pt x="215173" y="155812"/>
                  </a:cubicBezTo>
                  <a:lnTo>
                    <a:pt x="215172" y="155811"/>
                  </a:lnTo>
                  <a:cubicBezTo>
                    <a:pt x="346090" y="41286"/>
                    <a:pt x="511034" y="-9333"/>
                    <a:pt x="671881" y="1409"/>
                  </a:cubicBezTo>
                  <a:close/>
                </a:path>
              </a:pathLst>
            </a:cu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22FA2E7-70A1-C134-A64C-8ADD5F5AA1F9}"/>
              </a:ext>
            </a:extLst>
          </p:cNvPr>
          <p:cNvSpPr txBox="1"/>
          <p:nvPr/>
        </p:nvSpPr>
        <p:spPr>
          <a:xfrm>
            <a:off x="529276" y="4047828"/>
            <a:ext cx="6466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solidFill>
                  <a:srgbClr val="88C3F8"/>
                </a:solidFill>
                <a:latin typeface="Helvetica" pitchFamily="2" charset="0"/>
              </a:rPr>
              <a:t>Lebedev</a:t>
            </a:r>
            <a:r>
              <a:rPr lang="ru-BY" sz="4800" b="1" dirty="0" smtClean="0">
                <a:solidFill>
                  <a:srgbClr val="0935DF"/>
                </a:solidFill>
                <a:latin typeface="Helvetica" pitchFamily="2" charset="0"/>
              </a:rPr>
              <a:t> </a:t>
            </a:r>
            <a:endParaRPr lang="ru-RU" sz="4800" b="1" dirty="0">
              <a:latin typeface="Helvetica" pitchFamily="2" charset="0"/>
            </a:endParaRPr>
          </a:p>
          <a:p>
            <a:r>
              <a:rPr lang="ru-RU" sz="4800" b="1" dirty="0" smtClean="0">
                <a:latin typeface="Helvetica" pitchFamily="2" charset="0"/>
              </a:rPr>
              <a:t>библиотека</a:t>
            </a:r>
            <a:endParaRPr lang="ru-BY" sz="48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886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Скругленный прямоугольник 8">
            <a:extLst>
              <a:ext uri="{FF2B5EF4-FFF2-40B4-BE49-F238E27FC236}">
                <a16:creationId xmlns:a16="http://schemas.microsoft.com/office/drawing/2014/main" id="{9D142C1C-4105-BFD0-E62C-5FF4D22E5569}"/>
              </a:ext>
            </a:extLst>
          </p:cNvPr>
          <p:cNvSpPr/>
          <p:nvPr/>
        </p:nvSpPr>
        <p:spPr>
          <a:xfrm rot="1755507">
            <a:off x="2290738" y="3473394"/>
            <a:ext cx="9354690" cy="5320391"/>
          </a:xfrm>
          <a:prstGeom prst="roundRect">
            <a:avLst>
              <a:gd name="adj" fmla="val 20876"/>
            </a:avLst>
          </a:prstGeom>
          <a:solidFill>
            <a:srgbClr val="A7B2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16" name="!!Группа 83">
            <a:extLst>
              <a:ext uri="{FF2B5EF4-FFF2-40B4-BE49-F238E27FC236}">
                <a16:creationId xmlns:a16="http://schemas.microsoft.com/office/drawing/2014/main" id="{9E93DA77-DFDF-2FC9-99F9-B6D8449FB764}"/>
              </a:ext>
            </a:extLst>
          </p:cNvPr>
          <p:cNvGrpSpPr/>
          <p:nvPr/>
        </p:nvGrpSpPr>
        <p:grpSpPr>
          <a:xfrm>
            <a:off x="5389871" y="580955"/>
            <a:ext cx="1412256" cy="1977261"/>
            <a:chOff x="7732003" y="65520"/>
            <a:chExt cx="1412256" cy="1977261"/>
          </a:xfrm>
          <a:solidFill>
            <a:schemeClr val="bg1">
              <a:lumMod val="85000"/>
            </a:schemeClr>
          </a:solidFill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4B1B83DB-4551-CBDF-BBB0-8B9935DB0D41}"/>
                </a:ext>
              </a:extLst>
            </p:cNvPr>
            <p:cNvGrpSpPr/>
            <p:nvPr/>
          </p:nvGrpSpPr>
          <p:grpSpPr>
            <a:xfrm>
              <a:off x="7736071" y="65520"/>
              <a:ext cx="1408188" cy="928440"/>
              <a:chOff x="7736071" y="65520"/>
              <a:chExt cx="1408188" cy="928440"/>
            </a:xfrm>
            <a:grpFill/>
          </p:grpSpPr>
          <p:sp>
            <p:nvSpPr>
              <p:cNvPr id="31" name="Овал 30">
                <a:extLst>
                  <a:ext uri="{FF2B5EF4-FFF2-40B4-BE49-F238E27FC236}">
                    <a16:creationId xmlns:a16="http://schemas.microsoft.com/office/drawing/2014/main" id="{B898FCC4-4A10-2D80-5C89-30A7BAB7F07F}"/>
                  </a:ext>
                </a:extLst>
              </p:cNvPr>
              <p:cNvSpPr/>
              <p:nvPr/>
            </p:nvSpPr>
            <p:spPr>
              <a:xfrm>
                <a:off x="8929993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2" name="Овал 31">
                <a:extLst>
                  <a:ext uri="{FF2B5EF4-FFF2-40B4-BE49-F238E27FC236}">
                    <a16:creationId xmlns:a16="http://schemas.microsoft.com/office/drawing/2014/main" id="{0CB58E61-F054-9C8B-F95F-8097DCDE87EF}"/>
                  </a:ext>
                </a:extLst>
              </p:cNvPr>
              <p:cNvSpPr/>
              <p:nvPr/>
            </p:nvSpPr>
            <p:spPr>
              <a:xfrm>
                <a:off x="8532019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64392D06-3C24-6E51-3EF0-B63AE6AB8F66}"/>
                  </a:ext>
                </a:extLst>
              </p:cNvPr>
              <p:cNvSpPr/>
              <p:nvPr/>
            </p:nvSpPr>
            <p:spPr>
              <a:xfrm>
                <a:off x="8134045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4" name="Овал 33">
                <a:extLst>
                  <a:ext uri="{FF2B5EF4-FFF2-40B4-BE49-F238E27FC236}">
                    <a16:creationId xmlns:a16="http://schemas.microsoft.com/office/drawing/2014/main" id="{E5BBB7B9-5802-9AAF-852B-4B69F6CBAF72}"/>
                  </a:ext>
                </a:extLst>
              </p:cNvPr>
              <p:cNvSpPr/>
              <p:nvPr/>
            </p:nvSpPr>
            <p:spPr>
              <a:xfrm>
                <a:off x="7736071" y="670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74865FAF-4B15-6590-A6E6-C35D71F392FE}"/>
                  </a:ext>
                </a:extLst>
              </p:cNvPr>
              <p:cNvSpPr/>
              <p:nvPr/>
            </p:nvSpPr>
            <p:spPr>
              <a:xfrm>
                <a:off x="8929993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6" name="Овал 35">
                <a:extLst>
                  <a:ext uri="{FF2B5EF4-FFF2-40B4-BE49-F238E27FC236}">
                    <a16:creationId xmlns:a16="http://schemas.microsoft.com/office/drawing/2014/main" id="{A67A5A47-E9CD-7579-715B-5287F120D8FB}"/>
                  </a:ext>
                </a:extLst>
              </p:cNvPr>
              <p:cNvSpPr/>
              <p:nvPr/>
            </p:nvSpPr>
            <p:spPr>
              <a:xfrm>
                <a:off x="8532019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7" name="Овал 36">
                <a:extLst>
                  <a:ext uri="{FF2B5EF4-FFF2-40B4-BE49-F238E27FC236}">
                    <a16:creationId xmlns:a16="http://schemas.microsoft.com/office/drawing/2014/main" id="{71A271DD-CF42-0905-C4BB-9BCACA689E42}"/>
                  </a:ext>
                </a:extLst>
              </p:cNvPr>
              <p:cNvSpPr/>
              <p:nvPr/>
            </p:nvSpPr>
            <p:spPr>
              <a:xfrm>
                <a:off x="8134045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8" name="Овал 37">
                <a:extLst>
                  <a:ext uri="{FF2B5EF4-FFF2-40B4-BE49-F238E27FC236}">
                    <a16:creationId xmlns:a16="http://schemas.microsoft.com/office/drawing/2014/main" id="{2135D08F-DC49-C852-ED76-FF83302BC3F7}"/>
                  </a:ext>
                </a:extLst>
              </p:cNvPr>
              <p:cNvSpPr/>
              <p:nvPr/>
            </p:nvSpPr>
            <p:spPr>
              <a:xfrm>
                <a:off x="7736071" y="42414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9" name="Овал 38">
                <a:extLst>
                  <a:ext uri="{FF2B5EF4-FFF2-40B4-BE49-F238E27FC236}">
                    <a16:creationId xmlns:a16="http://schemas.microsoft.com/office/drawing/2014/main" id="{407EBB3E-8092-C8FD-6F06-31D0045E38B6}"/>
                  </a:ext>
                </a:extLst>
              </p:cNvPr>
              <p:cNvSpPr/>
              <p:nvPr/>
            </p:nvSpPr>
            <p:spPr>
              <a:xfrm>
                <a:off x="8929993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0" name="Овал 39">
                <a:extLst>
                  <a:ext uri="{FF2B5EF4-FFF2-40B4-BE49-F238E27FC236}">
                    <a16:creationId xmlns:a16="http://schemas.microsoft.com/office/drawing/2014/main" id="{AF3E7C38-00E9-C802-BBF0-D342DE9BE365}"/>
                  </a:ext>
                </a:extLst>
              </p:cNvPr>
              <p:cNvSpPr/>
              <p:nvPr/>
            </p:nvSpPr>
            <p:spPr>
              <a:xfrm>
                <a:off x="8532019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1" name="Овал 40">
                <a:extLst>
                  <a:ext uri="{FF2B5EF4-FFF2-40B4-BE49-F238E27FC236}">
                    <a16:creationId xmlns:a16="http://schemas.microsoft.com/office/drawing/2014/main" id="{E15693EB-8DC8-1539-997E-69783AEF8060}"/>
                  </a:ext>
                </a:extLst>
              </p:cNvPr>
              <p:cNvSpPr/>
              <p:nvPr/>
            </p:nvSpPr>
            <p:spPr>
              <a:xfrm>
                <a:off x="8134045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2" name="Овал 41">
                <a:extLst>
                  <a:ext uri="{FF2B5EF4-FFF2-40B4-BE49-F238E27FC236}">
                    <a16:creationId xmlns:a16="http://schemas.microsoft.com/office/drawing/2014/main" id="{9499FBF9-5205-F112-D832-B4731410A130}"/>
                  </a:ext>
                </a:extLst>
              </p:cNvPr>
              <p:cNvSpPr/>
              <p:nvPr/>
            </p:nvSpPr>
            <p:spPr>
              <a:xfrm>
                <a:off x="7736071" y="77969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</p:grpSp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B01A4AD1-0D9E-6E9B-CC7E-A05F92E73896}"/>
                </a:ext>
              </a:extLst>
            </p:cNvPr>
            <p:cNvGrpSpPr/>
            <p:nvPr/>
          </p:nvGrpSpPr>
          <p:grpSpPr>
            <a:xfrm>
              <a:off x="7732003" y="1114341"/>
              <a:ext cx="1408188" cy="928440"/>
              <a:chOff x="7736071" y="65520"/>
              <a:chExt cx="1408188" cy="928440"/>
            </a:xfrm>
            <a:grpFill/>
          </p:grpSpPr>
          <p:sp>
            <p:nvSpPr>
              <p:cNvPr id="19" name="Овал 18">
                <a:extLst>
                  <a:ext uri="{FF2B5EF4-FFF2-40B4-BE49-F238E27FC236}">
                    <a16:creationId xmlns:a16="http://schemas.microsoft.com/office/drawing/2014/main" id="{633F79E8-C7CC-2625-33FA-EAF66188D6AC}"/>
                  </a:ext>
                </a:extLst>
              </p:cNvPr>
              <p:cNvSpPr/>
              <p:nvPr/>
            </p:nvSpPr>
            <p:spPr>
              <a:xfrm>
                <a:off x="8929993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97CD6EA2-B209-D979-3B56-DFA2DBC8E605}"/>
                  </a:ext>
                </a:extLst>
              </p:cNvPr>
              <p:cNvSpPr/>
              <p:nvPr/>
            </p:nvSpPr>
            <p:spPr>
              <a:xfrm>
                <a:off x="8532019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414ED585-9C4E-25AE-01D3-EA931C7E32C1}"/>
                  </a:ext>
                </a:extLst>
              </p:cNvPr>
              <p:cNvSpPr/>
              <p:nvPr/>
            </p:nvSpPr>
            <p:spPr>
              <a:xfrm>
                <a:off x="8134045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5EA52B4C-4980-E60E-F07E-5EB1B89DFAC9}"/>
                  </a:ext>
                </a:extLst>
              </p:cNvPr>
              <p:cNvSpPr/>
              <p:nvPr/>
            </p:nvSpPr>
            <p:spPr>
              <a:xfrm>
                <a:off x="7736071" y="670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85D6D5F2-E550-D057-0DC9-CAF05E9E8491}"/>
                  </a:ext>
                </a:extLst>
              </p:cNvPr>
              <p:cNvSpPr/>
              <p:nvPr/>
            </p:nvSpPr>
            <p:spPr>
              <a:xfrm>
                <a:off x="8929993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0DEDF74F-2404-A3B8-9CCD-BC51F591DB1D}"/>
                  </a:ext>
                </a:extLst>
              </p:cNvPr>
              <p:cNvSpPr/>
              <p:nvPr/>
            </p:nvSpPr>
            <p:spPr>
              <a:xfrm>
                <a:off x="8532019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9047850E-D2AE-4D02-92D5-E89B6C07694C}"/>
                  </a:ext>
                </a:extLst>
              </p:cNvPr>
              <p:cNvSpPr/>
              <p:nvPr/>
            </p:nvSpPr>
            <p:spPr>
              <a:xfrm>
                <a:off x="8134045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7EF1B399-6974-BD55-82D0-32D84AFDB129}"/>
                  </a:ext>
                </a:extLst>
              </p:cNvPr>
              <p:cNvSpPr/>
              <p:nvPr/>
            </p:nvSpPr>
            <p:spPr>
              <a:xfrm>
                <a:off x="7736071" y="42414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65C826AD-6AC0-C7D3-C0F5-EDEC014E6D50}"/>
                  </a:ext>
                </a:extLst>
              </p:cNvPr>
              <p:cNvSpPr/>
              <p:nvPr/>
            </p:nvSpPr>
            <p:spPr>
              <a:xfrm>
                <a:off x="8929993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8" name="Овал 27">
                <a:extLst>
                  <a:ext uri="{FF2B5EF4-FFF2-40B4-BE49-F238E27FC236}">
                    <a16:creationId xmlns:a16="http://schemas.microsoft.com/office/drawing/2014/main" id="{4F2AD904-DA20-D950-6469-4A59394BCCBE}"/>
                  </a:ext>
                </a:extLst>
              </p:cNvPr>
              <p:cNvSpPr/>
              <p:nvPr/>
            </p:nvSpPr>
            <p:spPr>
              <a:xfrm>
                <a:off x="8532019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9" name="Овал 28">
                <a:extLst>
                  <a:ext uri="{FF2B5EF4-FFF2-40B4-BE49-F238E27FC236}">
                    <a16:creationId xmlns:a16="http://schemas.microsoft.com/office/drawing/2014/main" id="{17A11BA1-628E-9350-79F5-2809A9A44FC5}"/>
                  </a:ext>
                </a:extLst>
              </p:cNvPr>
              <p:cNvSpPr/>
              <p:nvPr/>
            </p:nvSpPr>
            <p:spPr>
              <a:xfrm>
                <a:off x="8134045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0" name="Овал 29">
                <a:extLst>
                  <a:ext uri="{FF2B5EF4-FFF2-40B4-BE49-F238E27FC236}">
                    <a16:creationId xmlns:a16="http://schemas.microsoft.com/office/drawing/2014/main" id="{39B25D7E-847C-4D41-FAA6-925A91CA9B72}"/>
                  </a:ext>
                </a:extLst>
              </p:cNvPr>
              <p:cNvSpPr/>
              <p:nvPr/>
            </p:nvSpPr>
            <p:spPr>
              <a:xfrm>
                <a:off x="7736071" y="77969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</p:grpSp>
      </p:grpSp>
      <p:sp>
        <p:nvSpPr>
          <p:cNvPr id="8" name="!!Скругленный прямоугольник 7">
            <a:extLst>
              <a:ext uri="{FF2B5EF4-FFF2-40B4-BE49-F238E27FC236}">
                <a16:creationId xmlns:a16="http://schemas.microsoft.com/office/drawing/2014/main" id="{BA3E624C-BFBB-64F3-53D1-66234D276C96}"/>
              </a:ext>
            </a:extLst>
          </p:cNvPr>
          <p:cNvSpPr/>
          <p:nvPr/>
        </p:nvSpPr>
        <p:spPr>
          <a:xfrm rot="924268">
            <a:off x="-565573" y="4138277"/>
            <a:ext cx="11858851" cy="4810156"/>
          </a:xfrm>
          <a:prstGeom prst="roundRect">
            <a:avLst>
              <a:gd name="adj" fmla="val 20876"/>
            </a:avLst>
          </a:prstGeom>
          <a:gradFill flip="none" rotWithShape="1">
            <a:gsLst>
              <a:gs pos="0">
                <a:srgbClr val="A7B2E5"/>
              </a:gs>
              <a:gs pos="100000">
                <a:srgbClr val="0528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E016B0-000D-452B-6071-DD2E3DDC28B3}"/>
              </a:ext>
            </a:extLst>
          </p:cNvPr>
          <p:cNvSpPr txBox="1"/>
          <p:nvPr/>
        </p:nvSpPr>
        <p:spPr>
          <a:xfrm>
            <a:off x="472166" y="720347"/>
            <a:ext cx="40712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0528A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Читайте в любом месте и в любое время</a:t>
            </a:r>
            <a:endParaRPr lang="ru-RU" sz="3600" b="1" dirty="0">
              <a:solidFill>
                <a:srgbClr val="0528A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492EAB-BA2E-47F2-0B88-A38338B0A570}"/>
              </a:ext>
            </a:extLst>
          </p:cNvPr>
          <p:cNvSpPr txBox="1"/>
          <p:nvPr/>
        </p:nvSpPr>
        <p:spPr>
          <a:xfrm>
            <a:off x="603325" y="3910472"/>
            <a:ext cx="310764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Helvetica" panose="020B0604020202020204" pitchFamily="34" charset="0"/>
              </a:rPr>
              <a:t>Загрузите </a:t>
            </a:r>
            <a:r>
              <a:rPr lang="ru-RU" sz="1400" dirty="0" smtClean="0">
                <a:solidFill>
                  <a:schemeClr val="bg1"/>
                </a:solidFill>
                <a:latin typeface="Helvetica" panose="020B0604020202020204" pitchFamily="34" charset="0"/>
              </a:rPr>
              <a:t>«</a:t>
            </a:r>
            <a:r>
              <a:rPr lang="en-US" sz="1400" dirty="0" err="1" smtClean="0">
                <a:solidFill>
                  <a:schemeClr val="bg1"/>
                </a:solidFill>
                <a:latin typeface="Helvetica" panose="020B0604020202020204" pitchFamily="34" charset="0"/>
              </a:rPr>
              <a:t>Lebedev</a:t>
            </a:r>
            <a:r>
              <a:rPr lang="ru-RU" sz="1400" dirty="0" smtClean="0">
                <a:solidFill>
                  <a:schemeClr val="bg1"/>
                </a:solidFill>
                <a:latin typeface="Helvetica" panose="020B0604020202020204" pitchFamily="34" charset="0"/>
              </a:rPr>
              <a:t>»сегодня </a:t>
            </a:r>
            <a:r>
              <a:rPr lang="ru-RU" sz="1400" dirty="0">
                <a:solidFill>
                  <a:schemeClr val="bg1"/>
                </a:solidFill>
                <a:latin typeface="Helvetica" panose="020B0604020202020204" pitchFamily="34" charset="0"/>
              </a:rPr>
              <a:t>и наслаждайтесь свободой чтения без ограничений. Просмотрите нашу обширную коллекцию электронных книг, аудиокниг и многого другого — всё удобно организовано и легкодоступно на вашем телефоне или планшете.</a:t>
            </a:r>
            <a:endParaRPr lang="ru-RU" sz="1400" dirty="0">
              <a:solidFill>
                <a:schemeClr val="bg1"/>
              </a:solidFill>
              <a:latin typeface="Helvetica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9FAAF182-4B31-8D40-993A-BA66433A05F4}"/>
              </a:ext>
            </a:extLst>
          </p:cNvPr>
          <p:cNvSpPr/>
          <p:nvPr/>
        </p:nvSpPr>
        <p:spPr>
          <a:xfrm>
            <a:off x="-1074587" y="-7682060"/>
            <a:ext cx="10448162" cy="6615195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4" name="!!3">
            <a:extLst>
              <a:ext uri="{FF2B5EF4-FFF2-40B4-BE49-F238E27FC236}">
                <a16:creationId xmlns:a16="http://schemas.microsoft.com/office/drawing/2014/main" id="{7CBEAE15-55AA-EF88-1D19-6679CA7AD56D}"/>
              </a:ext>
            </a:extLst>
          </p:cNvPr>
          <p:cNvSpPr/>
          <p:nvPr/>
        </p:nvSpPr>
        <p:spPr>
          <a:xfrm>
            <a:off x="389744" y="-8733957"/>
            <a:ext cx="5153831" cy="51538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7119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7" name="!!2">
            <a:extLst>
              <a:ext uri="{FF2B5EF4-FFF2-40B4-BE49-F238E27FC236}">
                <a16:creationId xmlns:a16="http://schemas.microsoft.com/office/drawing/2014/main" id="{C2879082-F10A-4D75-5333-6069D0AA646D}"/>
              </a:ext>
            </a:extLst>
          </p:cNvPr>
          <p:cNvSpPr/>
          <p:nvPr/>
        </p:nvSpPr>
        <p:spPr>
          <a:xfrm>
            <a:off x="-1198220" y="-10293528"/>
            <a:ext cx="4711147" cy="4711147"/>
          </a:xfrm>
          <a:prstGeom prst="ellipse">
            <a:avLst/>
          </a:prstGeom>
          <a:solidFill>
            <a:srgbClr val="0528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528FF-138F-FCB4-2C88-32CE1E325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0" t="108" r="31882" b="7506"/>
          <a:stretch/>
        </p:blipFill>
        <p:spPr>
          <a:xfrm>
            <a:off x="3087974" y="-6334985"/>
            <a:ext cx="3552669" cy="3771981"/>
          </a:xfrm>
          <a:custGeom>
            <a:avLst/>
            <a:gdLst>
              <a:gd name="connsiteX0" fmla="*/ 592123 w 3552669"/>
              <a:gd name="connsiteY0" fmla="*/ 0 h 3771981"/>
              <a:gd name="connsiteX1" fmla="*/ 2960546 w 3552669"/>
              <a:gd name="connsiteY1" fmla="*/ 0 h 3771981"/>
              <a:gd name="connsiteX2" fmla="*/ 3552669 w 3552669"/>
              <a:gd name="connsiteY2" fmla="*/ 592123 h 3771981"/>
              <a:gd name="connsiteX3" fmla="*/ 3552669 w 3552669"/>
              <a:gd name="connsiteY3" fmla="*/ 3179858 h 3771981"/>
              <a:gd name="connsiteX4" fmla="*/ 2960546 w 3552669"/>
              <a:gd name="connsiteY4" fmla="*/ 3771981 h 3771981"/>
              <a:gd name="connsiteX5" fmla="*/ 592123 w 3552669"/>
              <a:gd name="connsiteY5" fmla="*/ 3771981 h 3771981"/>
              <a:gd name="connsiteX6" fmla="*/ 0 w 3552669"/>
              <a:gd name="connsiteY6" fmla="*/ 3179858 h 3771981"/>
              <a:gd name="connsiteX7" fmla="*/ 0 w 3552669"/>
              <a:gd name="connsiteY7" fmla="*/ 592123 h 3771981"/>
              <a:gd name="connsiteX8" fmla="*/ 592123 w 3552669"/>
              <a:gd name="connsiteY8" fmla="*/ 0 h 377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669" h="3771981">
                <a:moveTo>
                  <a:pt x="592123" y="0"/>
                </a:moveTo>
                <a:lnTo>
                  <a:pt x="2960546" y="0"/>
                </a:lnTo>
                <a:cubicBezTo>
                  <a:pt x="3287567" y="0"/>
                  <a:pt x="3552669" y="265102"/>
                  <a:pt x="3552669" y="592123"/>
                </a:cubicBezTo>
                <a:lnTo>
                  <a:pt x="3552669" y="3179858"/>
                </a:lnTo>
                <a:cubicBezTo>
                  <a:pt x="3552669" y="3506879"/>
                  <a:pt x="3287567" y="3771981"/>
                  <a:pt x="2960546" y="3771981"/>
                </a:cubicBezTo>
                <a:lnTo>
                  <a:pt x="592123" y="3771981"/>
                </a:lnTo>
                <a:cubicBezTo>
                  <a:pt x="265102" y="3771981"/>
                  <a:pt x="0" y="3506879"/>
                  <a:pt x="0" y="3179858"/>
                </a:cubicBezTo>
                <a:lnTo>
                  <a:pt x="0" y="592123"/>
                </a:lnTo>
                <a:cubicBezTo>
                  <a:pt x="0" y="265102"/>
                  <a:pt x="265102" y="0"/>
                  <a:pt x="592123" y="0"/>
                </a:cubicBezTo>
                <a:close/>
              </a:path>
            </a:pathLst>
          </a:cu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DD46F0-0C45-A3B0-F4AC-055CE33E59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81" r="18689" b="29887"/>
          <a:stretch/>
        </p:blipFill>
        <p:spPr>
          <a:xfrm>
            <a:off x="775253" y="-8498319"/>
            <a:ext cx="2027583" cy="2055757"/>
          </a:xfrm>
          <a:custGeom>
            <a:avLst/>
            <a:gdLst>
              <a:gd name="connsiteX0" fmla="*/ 254638 w 2027583"/>
              <a:gd name="connsiteY0" fmla="*/ 0 h 2055757"/>
              <a:gd name="connsiteX1" fmla="*/ 1772945 w 2027583"/>
              <a:gd name="connsiteY1" fmla="*/ 0 h 2055757"/>
              <a:gd name="connsiteX2" fmla="*/ 1821186 w 2027583"/>
              <a:gd name="connsiteY2" fmla="*/ 14975 h 2055757"/>
              <a:gd name="connsiteX3" fmla="*/ 2027583 w 2027583"/>
              <a:gd name="connsiteY3" fmla="*/ 326355 h 2055757"/>
              <a:gd name="connsiteX4" fmla="*/ 2027583 w 2027583"/>
              <a:gd name="connsiteY4" fmla="*/ 1717820 h 2055757"/>
              <a:gd name="connsiteX5" fmla="*/ 1689646 w 2027583"/>
              <a:gd name="connsiteY5" fmla="*/ 2055757 h 2055757"/>
              <a:gd name="connsiteX6" fmla="*/ 337937 w 2027583"/>
              <a:gd name="connsiteY6" fmla="*/ 2055757 h 2055757"/>
              <a:gd name="connsiteX7" fmla="*/ 0 w 2027583"/>
              <a:gd name="connsiteY7" fmla="*/ 1717820 h 2055757"/>
              <a:gd name="connsiteX8" fmla="*/ 0 w 2027583"/>
              <a:gd name="connsiteY8" fmla="*/ 326355 h 2055757"/>
              <a:gd name="connsiteX9" fmla="*/ 206397 w 2027583"/>
              <a:gd name="connsiteY9" fmla="*/ 14975 h 205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7583" h="2055757">
                <a:moveTo>
                  <a:pt x="254638" y="0"/>
                </a:moveTo>
                <a:lnTo>
                  <a:pt x="1772945" y="0"/>
                </a:lnTo>
                <a:lnTo>
                  <a:pt x="1821186" y="14975"/>
                </a:lnTo>
                <a:cubicBezTo>
                  <a:pt x="1942477" y="66277"/>
                  <a:pt x="2027583" y="186377"/>
                  <a:pt x="2027583" y="326355"/>
                </a:cubicBezTo>
                <a:lnTo>
                  <a:pt x="2027583" y="1717820"/>
                </a:lnTo>
                <a:cubicBezTo>
                  <a:pt x="2027583" y="1904457"/>
                  <a:pt x="1876283" y="2055757"/>
                  <a:pt x="1689646" y="2055757"/>
                </a:cubicBezTo>
                <a:lnTo>
                  <a:pt x="337937" y="2055757"/>
                </a:lnTo>
                <a:cubicBezTo>
                  <a:pt x="151300" y="2055757"/>
                  <a:pt x="0" y="1904457"/>
                  <a:pt x="0" y="1717820"/>
                </a:cubicBezTo>
                <a:lnTo>
                  <a:pt x="0" y="326355"/>
                </a:lnTo>
                <a:cubicBezTo>
                  <a:pt x="0" y="186377"/>
                  <a:pt x="85106" y="66277"/>
                  <a:pt x="206397" y="14975"/>
                </a:cubicBezTo>
                <a:close/>
              </a:path>
            </a:pathLst>
          </a:custGeom>
        </p:spPr>
      </p:pic>
      <p:sp>
        <p:nvSpPr>
          <p:cNvPr id="47" name="Скругленный прямоугольник 46">
            <a:extLst>
              <a:ext uri="{FF2B5EF4-FFF2-40B4-BE49-F238E27FC236}">
                <a16:creationId xmlns:a16="http://schemas.microsoft.com/office/drawing/2014/main" id="{14B8BD95-F064-384C-B659-A86106FC5C89}"/>
              </a:ext>
            </a:extLst>
          </p:cNvPr>
          <p:cNvSpPr/>
          <p:nvPr/>
        </p:nvSpPr>
        <p:spPr>
          <a:xfrm>
            <a:off x="1304143" y="-6426058"/>
            <a:ext cx="3552669" cy="17238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6591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577E8120-C3E9-4424-D8E2-0D795F3DA6EB}"/>
              </a:ext>
            </a:extLst>
          </p:cNvPr>
          <p:cNvGrpSpPr/>
          <p:nvPr/>
        </p:nvGrpSpPr>
        <p:grpSpPr>
          <a:xfrm>
            <a:off x="7199694" y="-6072858"/>
            <a:ext cx="1512955" cy="349045"/>
            <a:chOff x="828368" y="1661189"/>
            <a:chExt cx="1185556" cy="257368"/>
          </a:xfrm>
        </p:grpSpPr>
        <p:sp>
          <p:nvSpPr>
            <p:cNvPr id="50" name="Скругленный прямоугольник 49">
              <a:extLst>
                <a:ext uri="{FF2B5EF4-FFF2-40B4-BE49-F238E27FC236}">
                  <a16:creationId xmlns:a16="http://schemas.microsoft.com/office/drawing/2014/main" id="{7E454656-2621-37BD-57D5-1E6C3745DF14}"/>
                </a:ext>
              </a:extLst>
            </p:cNvPr>
            <p:cNvSpPr/>
            <p:nvPr/>
          </p:nvSpPr>
          <p:spPr>
            <a:xfrm>
              <a:off x="828368" y="1661189"/>
              <a:ext cx="1185556" cy="257368"/>
            </a:xfrm>
            <a:prstGeom prst="roundRect">
              <a:avLst>
                <a:gd name="adj" fmla="val 50000"/>
              </a:avLst>
            </a:prstGeom>
            <a:solidFill>
              <a:srgbClr val="0935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CDA447-928B-5E68-2A84-11FBF130C001}"/>
                </a:ext>
              </a:extLst>
            </p:cNvPr>
            <p:cNvSpPr txBox="1"/>
            <p:nvPr/>
          </p:nvSpPr>
          <p:spPr>
            <a:xfrm>
              <a:off x="1053062" y="1667241"/>
              <a:ext cx="736168" cy="2496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BY" sz="1600" dirty="0">
                  <a:solidFill>
                    <a:schemeClr val="bg1"/>
                  </a:solidFill>
                  <a:latin typeface="Helvetica" pitchFamily="2" charset="0"/>
                </a:rPr>
                <a:t>Часть 2</a:t>
              </a:r>
            </a:p>
          </p:txBody>
        </p:sp>
      </p:grpSp>
      <p:sp>
        <p:nvSpPr>
          <p:cNvPr id="52" name="!!Овал 101">
            <a:extLst>
              <a:ext uri="{FF2B5EF4-FFF2-40B4-BE49-F238E27FC236}">
                <a16:creationId xmlns:a16="http://schemas.microsoft.com/office/drawing/2014/main" id="{53D43A45-2CFC-AF47-D7DF-34D62D4FB52E}"/>
              </a:ext>
            </a:extLst>
          </p:cNvPr>
          <p:cNvSpPr/>
          <p:nvPr/>
        </p:nvSpPr>
        <p:spPr>
          <a:xfrm>
            <a:off x="965259" y="-2389528"/>
            <a:ext cx="677768" cy="677768"/>
          </a:xfrm>
          <a:prstGeom prst="ellipse">
            <a:avLst/>
          </a:prstGeom>
          <a:solidFill>
            <a:srgbClr val="0935DF"/>
          </a:solidFill>
          <a:ln>
            <a:noFill/>
          </a:ln>
          <a:effectLst>
            <a:softEdge rad="6513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56" name="!!Овал 13">
            <a:extLst>
              <a:ext uri="{FF2B5EF4-FFF2-40B4-BE49-F238E27FC236}">
                <a16:creationId xmlns:a16="http://schemas.microsoft.com/office/drawing/2014/main" id="{32DDA1AA-DA59-C7CA-6A5F-4A537BABFFCB}"/>
              </a:ext>
            </a:extLst>
          </p:cNvPr>
          <p:cNvSpPr/>
          <p:nvPr/>
        </p:nvSpPr>
        <p:spPr>
          <a:xfrm>
            <a:off x="3911052" y="-5919468"/>
            <a:ext cx="1418827" cy="1418827"/>
          </a:xfrm>
          <a:prstGeom prst="ellipse">
            <a:avLst/>
          </a:prstGeom>
          <a:solidFill>
            <a:srgbClr val="0935DF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A6B3257A-EF15-EA79-50A6-C8005DBC44C1}"/>
              </a:ext>
            </a:extLst>
          </p:cNvPr>
          <p:cNvGrpSpPr/>
          <p:nvPr/>
        </p:nvGrpSpPr>
        <p:grpSpPr>
          <a:xfrm>
            <a:off x="205052" y="-10043266"/>
            <a:ext cx="775384" cy="775384"/>
            <a:chOff x="205052" y="172653"/>
            <a:chExt cx="775384" cy="775384"/>
          </a:xfrm>
        </p:grpSpPr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76B6E003-F8CC-1364-ACA3-FCF6A1DB6833}"/>
                </a:ext>
              </a:extLst>
            </p:cNvPr>
            <p:cNvSpPr/>
            <p:nvPr/>
          </p:nvSpPr>
          <p:spPr>
            <a:xfrm>
              <a:off x="205052" y="172653"/>
              <a:ext cx="775384" cy="7753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3362" dist="32946" dir="4200000" sx="101530" sy="10153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C79CE0-C0A0-820C-A1CF-0DD3A8354F43}"/>
                </a:ext>
              </a:extLst>
            </p:cNvPr>
            <p:cNvSpPr txBox="1"/>
            <p:nvPr/>
          </p:nvSpPr>
          <p:spPr>
            <a:xfrm>
              <a:off x="357120" y="264887"/>
              <a:ext cx="471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BY" sz="3600" b="1" dirty="0">
                  <a:solidFill>
                    <a:srgbClr val="0935DF"/>
                  </a:solidFill>
                  <a:latin typeface="Helvetica" pitchFamily="2" charset="0"/>
                </a:rPr>
                <a:t>4</a:t>
              </a:r>
            </a:p>
          </p:txBody>
        </p:sp>
      </p:grpSp>
      <p:sp>
        <p:nvSpPr>
          <p:cNvPr id="60" name="Скругленный прямоугольник 59">
            <a:extLst>
              <a:ext uri="{FF2B5EF4-FFF2-40B4-BE49-F238E27FC236}">
                <a16:creationId xmlns:a16="http://schemas.microsoft.com/office/drawing/2014/main" id="{8AF4995C-4D30-D9D6-4613-78B51D814372}"/>
              </a:ext>
            </a:extLst>
          </p:cNvPr>
          <p:cNvSpPr/>
          <p:nvPr/>
        </p:nvSpPr>
        <p:spPr>
          <a:xfrm>
            <a:off x="6166944" y="-5456836"/>
            <a:ext cx="3552669" cy="17238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6591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61" name="!!Овал 107">
            <a:extLst>
              <a:ext uri="{FF2B5EF4-FFF2-40B4-BE49-F238E27FC236}">
                <a16:creationId xmlns:a16="http://schemas.microsoft.com/office/drawing/2014/main" id="{C1EC830F-B57C-859D-E35D-52AFCF8CBC0B}"/>
              </a:ext>
            </a:extLst>
          </p:cNvPr>
          <p:cNvSpPr/>
          <p:nvPr/>
        </p:nvSpPr>
        <p:spPr>
          <a:xfrm>
            <a:off x="9396447" y="-3035859"/>
            <a:ext cx="646331" cy="646331"/>
          </a:xfrm>
          <a:prstGeom prst="ellipse">
            <a:avLst/>
          </a:prstGeom>
          <a:solidFill>
            <a:srgbClr val="0935DF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417D9-5E3D-9C5C-9176-8D2658C91861}"/>
              </a:ext>
            </a:extLst>
          </p:cNvPr>
          <p:cNvSpPr txBox="1"/>
          <p:nvPr/>
        </p:nvSpPr>
        <p:spPr>
          <a:xfrm>
            <a:off x="7159938" y="-9940949"/>
            <a:ext cx="48389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0528A9"/>
                </a:solidFill>
                <a:effectLst/>
                <a:latin typeface="Helvetica Neue" panose="02000503000000020004" pitchFamily="2" charset="0"/>
              </a:rPr>
              <a:t>Улучшение принятых решений</a:t>
            </a:r>
            <a:endParaRPr lang="ru-RU" sz="3600" dirty="0">
              <a:solidFill>
                <a:srgbClr val="0528A9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8D96451-77FD-657D-B2D7-8C2C79454BCF}"/>
              </a:ext>
            </a:extLst>
          </p:cNvPr>
          <p:cNvSpPr txBox="1"/>
          <p:nvPr/>
        </p:nvSpPr>
        <p:spPr>
          <a:xfrm>
            <a:off x="7159939" y="-7958708"/>
            <a:ext cx="48389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Алгоритмы машинного обучения анализируют огромные объемы данных, предоставляя ценные </a:t>
            </a:r>
            <a:r>
              <a:rPr lang="en" sz="1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insights </a:t>
            </a:r>
            <a:r>
              <a:rPr lang="ru-RU" sz="1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 прогнозы, которые помогают принимать более взвешенные и точные решения.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922DBD6-2F27-02E9-A0EC-D2F62477FD0B}"/>
              </a:ext>
            </a:extLst>
          </p:cNvPr>
          <p:cNvSpPr txBox="1"/>
          <p:nvPr/>
        </p:nvSpPr>
        <p:spPr>
          <a:xfrm>
            <a:off x="1853966" y="-6025789"/>
            <a:ext cx="24530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528A9"/>
                </a:solidFill>
                <a:effectLst/>
                <a:latin typeface="Helvetica" pitchFamily="2" charset="0"/>
              </a:rPr>
              <a:t>Раньше решения основывались на интуиции</a:t>
            </a:r>
            <a:r>
              <a:rPr lang="ru-RU" b="1" dirty="0">
                <a:solidFill>
                  <a:srgbClr val="0528A9"/>
                </a:solidFill>
                <a:latin typeface="Helvetica" pitchFamily="2" charset="0"/>
              </a:rPr>
              <a:t> и </a:t>
            </a:r>
            <a:r>
              <a:rPr lang="ru-RU" b="1" dirty="0">
                <a:solidFill>
                  <a:srgbClr val="0528A9"/>
                </a:solidFill>
                <a:effectLst/>
                <a:latin typeface="Helvetica" pitchFamily="2" charset="0"/>
              </a:rPr>
              <a:t>опыте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C5DA7D-D84A-5CC3-CDA3-243FD99BEF05}"/>
              </a:ext>
            </a:extLst>
          </p:cNvPr>
          <p:cNvSpPr txBox="1"/>
          <p:nvPr/>
        </p:nvSpPr>
        <p:spPr>
          <a:xfrm>
            <a:off x="6556755" y="-5056567"/>
            <a:ext cx="279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528A9"/>
                </a:solidFill>
                <a:latin typeface="Helvetica" pitchFamily="2" charset="0"/>
              </a:rPr>
              <a:t>Э</a:t>
            </a:r>
            <a:r>
              <a:rPr lang="ru-RU" b="1" dirty="0">
                <a:solidFill>
                  <a:srgbClr val="0528A9"/>
                </a:solidFill>
                <a:effectLst/>
                <a:latin typeface="Helvetica" pitchFamily="2" charset="0"/>
              </a:rPr>
              <a:t>тот подход становится всё менее эффективным</a:t>
            </a:r>
            <a:endParaRPr lang="ru-BY" b="1" dirty="0">
              <a:latin typeface="Helvetica" pitchFamily="2" charset="0"/>
            </a:endParaRPr>
          </a:p>
        </p:txBody>
      </p:sp>
      <p:sp>
        <p:nvSpPr>
          <p:cNvPr id="13" name="!!Овал 12">
            <a:extLst>
              <a:ext uri="{FF2B5EF4-FFF2-40B4-BE49-F238E27FC236}">
                <a16:creationId xmlns:a16="http://schemas.microsoft.com/office/drawing/2014/main" id="{FEB9F8A2-E115-1C41-3E09-0B41F7A32396}"/>
              </a:ext>
            </a:extLst>
          </p:cNvPr>
          <p:cNvSpPr/>
          <p:nvPr/>
        </p:nvSpPr>
        <p:spPr>
          <a:xfrm>
            <a:off x="11112610" y="1575040"/>
            <a:ext cx="1079390" cy="1079390"/>
          </a:xfrm>
          <a:prstGeom prst="ellipse">
            <a:avLst/>
          </a:prstGeom>
          <a:solidFill>
            <a:srgbClr val="C0EBF8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5" name="!!Овал 14">
            <a:extLst>
              <a:ext uri="{FF2B5EF4-FFF2-40B4-BE49-F238E27FC236}">
                <a16:creationId xmlns:a16="http://schemas.microsoft.com/office/drawing/2014/main" id="{F252FE31-D351-1904-EF52-149D35A61861}"/>
              </a:ext>
            </a:extLst>
          </p:cNvPr>
          <p:cNvSpPr/>
          <p:nvPr/>
        </p:nvSpPr>
        <p:spPr>
          <a:xfrm>
            <a:off x="3652828" y="377540"/>
            <a:ext cx="775384" cy="775384"/>
          </a:xfrm>
          <a:prstGeom prst="ellipse">
            <a:avLst/>
          </a:prstGeom>
          <a:solidFill>
            <a:srgbClr val="C0EBF8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46" name="!!Овал 45">
            <a:extLst>
              <a:ext uri="{FF2B5EF4-FFF2-40B4-BE49-F238E27FC236}">
                <a16:creationId xmlns:a16="http://schemas.microsoft.com/office/drawing/2014/main" id="{32B53D41-77B8-1653-7CE6-3E1897D5471F}"/>
              </a:ext>
            </a:extLst>
          </p:cNvPr>
          <p:cNvSpPr/>
          <p:nvPr/>
        </p:nvSpPr>
        <p:spPr>
          <a:xfrm>
            <a:off x="10265402" y="4097757"/>
            <a:ext cx="1350627" cy="1350627"/>
          </a:xfrm>
          <a:prstGeom prst="ellipse">
            <a:avLst/>
          </a:prstGeom>
          <a:solidFill>
            <a:srgbClr val="6F94FD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66" name="!!Группа 15">
            <a:extLst>
              <a:ext uri="{FF2B5EF4-FFF2-40B4-BE49-F238E27FC236}">
                <a16:creationId xmlns:a16="http://schemas.microsoft.com/office/drawing/2014/main" id="{32B57DB8-EDB1-1633-2E05-FCA3676D6131}"/>
              </a:ext>
            </a:extLst>
          </p:cNvPr>
          <p:cNvGrpSpPr/>
          <p:nvPr/>
        </p:nvGrpSpPr>
        <p:grpSpPr>
          <a:xfrm>
            <a:off x="147124" y="13064630"/>
            <a:ext cx="1412256" cy="1977261"/>
            <a:chOff x="7732003" y="65520"/>
            <a:chExt cx="1412256" cy="1977261"/>
          </a:xfrm>
          <a:solidFill>
            <a:schemeClr val="bg1">
              <a:lumMod val="85000"/>
            </a:schemeClr>
          </a:solidFill>
        </p:grpSpPr>
        <p:grpSp>
          <p:nvGrpSpPr>
            <p:cNvPr id="67" name="Группа 66">
              <a:extLst>
                <a:ext uri="{FF2B5EF4-FFF2-40B4-BE49-F238E27FC236}">
                  <a16:creationId xmlns:a16="http://schemas.microsoft.com/office/drawing/2014/main" id="{E8E73562-1DFD-8A2E-F077-5DEC618CAB48}"/>
                </a:ext>
              </a:extLst>
            </p:cNvPr>
            <p:cNvGrpSpPr/>
            <p:nvPr/>
          </p:nvGrpSpPr>
          <p:grpSpPr>
            <a:xfrm>
              <a:off x="7736071" y="65520"/>
              <a:ext cx="1408188" cy="928440"/>
              <a:chOff x="7736071" y="65520"/>
              <a:chExt cx="1408188" cy="928440"/>
            </a:xfrm>
            <a:grpFill/>
          </p:grpSpPr>
          <p:sp>
            <p:nvSpPr>
              <p:cNvPr id="81" name="Овал 80">
                <a:extLst>
                  <a:ext uri="{FF2B5EF4-FFF2-40B4-BE49-F238E27FC236}">
                    <a16:creationId xmlns:a16="http://schemas.microsoft.com/office/drawing/2014/main" id="{AB7149A0-D1C5-756F-03EE-9D6C27E3C65D}"/>
                  </a:ext>
                </a:extLst>
              </p:cNvPr>
              <p:cNvSpPr/>
              <p:nvPr/>
            </p:nvSpPr>
            <p:spPr>
              <a:xfrm>
                <a:off x="8929993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82" name="Овал 81">
                <a:extLst>
                  <a:ext uri="{FF2B5EF4-FFF2-40B4-BE49-F238E27FC236}">
                    <a16:creationId xmlns:a16="http://schemas.microsoft.com/office/drawing/2014/main" id="{29361F26-F8A1-0263-12D7-6587A5347B37}"/>
                  </a:ext>
                </a:extLst>
              </p:cNvPr>
              <p:cNvSpPr/>
              <p:nvPr/>
            </p:nvSpPr>
            <p:spPr>
              <a:xfrm>
                <a:off x="8532019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83" name="Овал 82">
                <a:extLst>
                  <a:ext uri="{FF2B5EF4-FFF2-40B4-BE49-F238E27FC236}">
                    <a16:creationId xmlns:a16="http://schemas.microsoft.com/office/drawing/2014/main" id="{C1F11011-DB95-47F5-3D6D-E045190DB8F7}"/>
                  </a:ext>
                </a:extLst>
              </p:cNvPr>
              <p:cNvSpPr/>
              <p:nvPr/>
            </p:nvSpPr>
            <p:spPr>
              <a:xfrm>
                <a:off x="8134045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84" name="Овал 83">
                <a:extLst>
                  <a:ext uri="{FF2B5EF4-FFF2-40B4-BE49-F238E27FC236}">
                    <a16:creationId xmlns:a16="http://schemas.microsoft.com/office/drawing/2014/main" id="{1452882E-C84F-ED01-B3E6-68868FE72ACF}"/>
                  </a:ext>
                </a:extLst>
              </p:cNvPr>
              <p:cNvSpPr/>
              <p:nvPr/>
            </p:nvSpPr>
            <p:spPr>
              <a:xfrm>
                <a:off x="7736071" y="670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85" name="Овал 84">
                <a:extLst>
                  <a:ext uri="{FF2B5EF4-FFF2-40B4-BE49-F238E27FC236}">
                    <a16:creationId xmlns:a16="http://schemas.microsoft.com/office/drawing/2014/main" id="{8528A385-C69E-263C-F42C-79F189CF08D3}"/>
                  </a:ext>
                </a:extLst>
              </p:cNvPr>
              <p:cNvSpPr/>
              <p:nvPr/>
            </p:nvSpPr>
            <p:spPr>
              <a:xfrm>
                <a:off x="8929993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86" name="Овал 85">
                <a:extLst>
                  <a:ext uri="{FF2B5EF4-FFF2-40B4-BE49-F238E27FC236}">
                    <a16:creationId xmlns:a16="http://schemas.microsoft.com/office/drawing/2014/main" id="{7E4AEBAA-BBB4-E375-1477-5A4C005FC359}"/>
                  </a:ext>
                </a:extLst>
              </p:cNvPr>
              <p:cNvSpPr/>
              <p:nvPr/>
            </p:nvSpPr>
            <p:spPr>
              <a:xfrm>
                <a:off x="8532019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87" name="Овал 86">
                <a:extLst>
                  <a:ext uri="{FF2B5EF4-FFF2-40B4-BE49-F238E27FC236}">
                    <a16:creationId xmlns:a16="http://schemas.microsoft.com/office/drawing/2014/main" id="{70B0E361-8E76-C816-FA96-938471B5DBB3}"/>
                  </a:ext>
                </a:extLst>
              </p:cNvPr>
              <p:cNvSpPr/>
              <p:nvPr/>
            </p:nvSpPr>
            <p:spPr>
              <a:xfrm>
                <a:off x="8134045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88" name="Овал 87">
                <a:extLst>
                  <a:ext uri="{FF2B5EF4-FFF2-40B4-BE49-F238E27FC236}">
                    <a16:creationId xmlns:a16="http://schemas.microsoft.com/office/drawing/2014/main" id="{69355EBA-DE20-07AC-09C8-EBAC674FBB06}"/>
                  </a:ext>
                </a:extLst>
              </p:cNvPr>
              <p:cNvSpPr/>
              <p:nvPr/>
            </p:nvSpPr>
            <p:spPr>
              <a:xfrm>
                <a:off x="7736071" y="42414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89" name="Овал 88">
                <a:extLst>
                  <a:ext uri="{FF2B5EF4-FFF2-40B4-BE49-F238E27FC236}">
                    <a16:creationId xmlns:a16="http://schemas.microsoft.com/office/drawing/2014/main" id="{252D4524-E467-709C-D6B5-F1CE38CE6330}"/>
                  </a:ext>
                </a:extLst>
              </p:cNvPr>
              <p:cNvSpPr/>
              <p:nvPr/>
            </p:nvSpPr>
            <p:spPr>
              <a:xfrm>
                <a:off x="8929993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0" name="Овал 89">
                <a:extLst>
                  <a:ext uri="{FF2B5EF4-FFF2-40B4-BE49-F238E27FC236}">
                    <a16:creationId xmlns:a16="http://schemas.microsoft.com/office/drawing/2014/main" id="{8B47F1AC-3DD2-560D-79D8-33F840519CDA}"/>
                  </a:ext>
                </a:extLst>
              </p:cNvPr>
              <p:cNvSpPr/>
              <p:nvPr/>
            </p:nvSpPr>
            <p:spPr>
              <a:xfrm>
                <a:off x="8532019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1" name="Овал 90">
                <a:extLst>
                  <a:ext uri="{FF2B5EF4-FFF2-40B4-BE49-F238E27FC236}">
                    <a16:creationId xmlns:a16="http://schemas.microsoft.com/office/drawing/2014/main" id="{5C362C85-8C7C-1826-14B9-7F0CEB873378}"/>
                  </a:ext>
                </a:extLst>
              </p:cNvPr>
              <p:cNvSpPr/>
              <p:nvPr/>
            </p:nvSpPr>
            <p:spPr>
              <a:xfrm>
                <a:off x="8134045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2" name="Овал 91">
                <a:extLst>
                  <a:ext uri="{FF2B5EF4-FFF2-40B4-BE49-F238E27FC236}">
                    <a16:creationId xmlns:a16="http://schemas.microsoft.com/office/drawing/2014/main" id="{C69FE4EC-02CE-9145-874A-91CC9E331139}"/>
                  </a:ext>
                </a:extLst>
              </p:cNvPr>
              <p:cNvSpPr/>
              <p:nvPr/>
            </p:nvSpPr>
            <p:spPr>
              <a:xfrm>
                <a:off x="7736071" y="77969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</p:grpSp>
        <p:grpSp>
          <p:nvGrpSpPr>
            <p:cNvPr id="68" name="Группа 67">
              <a:extLst>
                <a:ext uri="{FF2B5EF4-FFF2-40B4-BE49-F238E27FC236}">
                  <a16:creationId xmlns:a16="http://schemas.microsoft.com/office/drawing/2014/main" id="{30DF5859-FCEF-33A3-113B-2CBBDF9B278C}"/>
                </a:ext>
              </a:extLst>
            </p:cNvPr>
            <p:cNvGrpSpPr/>
            <p:nvPr/>
          </p:nvGrpSpPr>
          <p:grpSpPr>
            <a:xfrm>
              <a:off x="7732003" y="1114341"/>
              <a:ext cx="1408188" cy="928440"/>
              <a:chOff x="7736071" y="65520"/>
              <a:chExt cx="1408188" cy="928440"/>
            </a:xfrm>
            <a:grpFill/>
          </p:grpSpPr>
          <p:sp>
            <p:nvSpPr>
              <p:cNvPr id="69" name="Овал 68">
                <a:extLst>
                  <a:ext uri="{FF2B5EF4-FFF2-40B4-BE49-F238E27FC236}">
                    <a16:creationId xmlns:a16="http://schemas.microsoft.com/office/drawing/2014/main" id="{8FD816FE-8692-E07A-B74E-B4C62CA6DC7A}"/>
                  </a:ext>
                </a:extLst>
              </p:cNvPr>
              <p:cNvSpPr/>
              <p:nvPr/>
            </p:nvSpPr>
            <p:spPr>
              <a:xfrm>
                <a:off x="8929993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70" name="Овал 69">
                <a:extLst>
                  <a:ext uri="{FF2B5EF4-FFF2-40B4-BE49-F238E27FC236}">
                    <a16:creationId xmlns:a16="http://schemas.microsoft.com/office/drawing/2014/main" id="{DE5DBAB7-AD22-BD4B-F6C2-1ACA18547664}"/>
                  </a:ext>
                </a:extLst>
              </p:cNvPr>
              <p:cNvSpPr/>
              <p:nvPr/>
            </p:nvSpPr>
            <p:spPr>
              <a:xfrm>
                <a:off x="8532019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71" name="Овал 70">
                <a:extLst>
                  <a:ext uri="{FF2B5EF4-FFF2-40B4-BE49-F238E27FC236}">
                    <a16:creationId xmlns:a16="http://schemas.microsoft.com/office/drawing/2014/main" id="{671CA668-8E67-4363-755C-3C12DBD77B01}"/>
                  </a:ext>
                </a:extLst>
              </p:cNvPr>
              <p:cNvSpPr/>
              <p:nvPr/>
            </p:nvSpPr>
            <p:spPr>
              <a:xfrm>
                <a:off x="8134045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72" name="Овал 71">
                <a:extLst>
                  <a:ext uri="{FF2B5EF4-FFF2-40B4-BE49-F238E27FC236}">
                    <a16:creationId xmlns:a16="http://schemas.microsoft.com/office/drawing/2014/main" id="{0AF84704-FD40-86AB-68C9-B1299437F97A}"/>
                  </a:ext>
                </a:extLst>
              </p:cNvPr>
              <p:cNvSpPr/>
              <p:nvPr/>
            </p:nvSpPr>
            <p:spPr>
              <a:xfrm>
                <a:off x="7736071" y="670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73" name="Овал 72">
                <a:extLst>
                  <a:ext uri="{FF2B5EF4-FFF2-40B4-BE49-F238E27FC236}">
                    <a16:creationId xmlns:a16="http://schemas.microsoft.com/office/drawing/2014/main" id="{702136C5-63C0-3631-CCCE-1B0CA1DBA386}"/>
                  </a:ext>
                </a:extLst>
              </p:cNvPr>
              <p:cNvSpPr/>
              <p:nvPr/>
            </p:nvSpPr>
            <p:spPr>
              <a:xfrm>
                <a:off x="8929993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74" name="Овал 73">
                <a:extLst>
                  <a:ext uri="{FF2B5EF4-FFF2-40B4-BE49-F238E27FC236}">
                    <a16:creationId xmlns:a16="http://schemas.microsoft.com/office/drawing/2014/main" id="{A393EA26-AF3C-C916-CBF3-14A5708F274D}"/>
                  </a:ext>
                </a:extLst>
              </p:cNvPr>
              <p:cNvSpPr/>
              <p:nvPr/>
            </p:nvSpPr>
            <p:spPr>
              <a:xfrm>
                <a:off x="8532019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75" name="Овал 74">
                <a:extLst>
                  <a:ext uri="{FF2B5EF4-FFF2-40B4-BE49-F238E27FC236}">
                    <a16:creationId xmlns:a16="http://schemas.microsoft.com/office/drawing/2014/main" id="{05CD9314-36CC-873C-4074-477816D7E61B}"/>
                  </a:ext>
                </a:extLst>
              </p:cNvPr>
              <p:cNvSpPr/>
              <p:nvPr/>
            </p:nvSpPr>
            <p:spPr>
              <a:xfrm>
                <a:off x="8134045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76" name="Овал 75">
                <a:extLst>
                  <a:ext uri="{FF2B5EF4-FFF2-40B4-BE49-F238E27FC236}">
                    <a16:creationId xmlns:a16="http://schemas.microsoft.com/office/drawing/2014/main" id="{C0D5B85C-308F-C9BB-1E91-C858D459B5FC}"/>
                  </a:ext>
                </a:extLst>
              </p:cNvPr>
              <p:cNvSpPr/>
              <p:nvPr/>
            </p:nvSpPr>
            <p:spPr>
              <a:xfrm>
                <a:off x="7736071" y="42414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77" name="Овал 76">
                <a:extLst>
                  <a:ext uri="{FF2B5EF4-FFF2-40B4-BE49-F238E27FC236}">
                    <a16:creationId xmlns:a16="http://schemas.microsoft.com/office/drawing/2014/main" id="{227716F3-18BB-6F9E-6403-87D4F85A787D}"/>
                  </a:ext>
                </a:extLst>
              </p:cNvPr>
              <p:cNvSpPr/>
              <p:nvPr/>
            </p:nvSpPr>
            <p:spPr>
              <a:xfrm>
                <a:off x="8929993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78" name="Овал 77">
                <a:extLst>
                  <a:ext uri="{FF2B5EF4-FFF2-40B4-BE49-F238E27FC236}">
                    <a16:creationId xmlns:a16="http://schemas.microsoft.com/office/drawing/2014/main" id="{C48FD9DC-F831-41F5-5217-BDAA1E9A37BD}"/>
                  </a:ext>
                </a:extLst>
              </p:cNvPr>
              <p:cNvSpPr/>
              <p:nvPr/>
            </p:nvSpPr>
            <p:spPr>
              <a:xfrm>
                <a:off x="8532019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79" name="Овал 78">
                <a:extLst>
                  <a:ext uri="{FF2B5EF4-FFF2-40B4-BE49-F238E27FC236}">
                    <a16:creationId xmlns:a16="http://schemas.microsoft.com/office/drawing/2014/main" id="{DCB1D45F-82A8-C98D-1F13-E25C0FDC6F40}"/>
                  </a:ext>
                </a:extLst>
              </p:cNvPr>
              <p:cNvSpPr/>
              <p:nvPr/>
            </p:nvSpPr>
            <p:spPr>
              <a:xfrm>
                <a:off x="8134045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80" name="Овал 79">
                <a:extLst>
                  <a:ext uri="{FF2B5EF4-FFF2-40B4-BE49-F238E27FC236}">
                    <a16:creationId xmlns:a16="http://schemas.microsoft.com/office/drawing/2014/main" id="{0A9EC491-BCE9-BEFF-7C3D-CF44F19F6E83}"/>
                  </a:ext>
                </a:extLst>
              </p:cNvPr>
              <p:cNvSpPr/>
              <p:nvPr/>
            </p:nvSpPr>
            <p:spPr>
              <a:xfrm>
                <a:off x="7736071" y="77969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</p:grpSp>
      </p:grpSp>
      <p:sp>
        <p:nvSpPr>
          <p:cNvPr id="93" name="Овал 92">
            <a:extLst>
              <a:ext uri="{FF2B5EF4-FFF2-40B4-BE49-F238E27FC236}">
                <a16:creationId xmlns:a16="http://schemas.microsoft.com/office/drawing/2014/main" id="{48456E58-DC86-80D3-7E9A-2B09E6243A8B}"/>
              </a:ext>
            </a:extLst>
          </p:cNvPr>
          <p:cNvSpPr/>
          <p:nvPr/>
        </p:nvSpPr>
        <p:spPr>
          <a:xfrm>
            <a:off x="2976966" y="15970938"/>
            <a:ext cx="9653184" cy="9653184"/>
          </a:xfrm>
          <a:prstGeom prst="ellipse">
            <a:avLst/>
          </a:prstGeom>
          <a:gradFill flip="none" rotWithShape="1">
            <a:gsLst>
              <a:gs pos="2000">
                <a:srgbClr val="0935DF"/>
              </a:gs>
              <a:gs pos="100000">
                <a:srgbClr val="00B0F0"/>
              </a:gs>
            </a:gsLst>
            <a:lin ang="108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94" name="!!Скругленный прямоугольник 6">
            <a:extLst>
              <a:ext uri="{FF2B5EF4-FFF2-40B4-BE49-F238E27FC236}">
                <a16:creationId xmlns:a16="http://schemas.microsoft.com/office/drawing/2014/main" id="{30264419-5555-A5C7-A987-D79020C0144D}"/>
              </a:ext>
            </a:extLst>
          </p:cNvPr>
          <p:cNvSpPr/>
          <p:nvPr/>
        </p:nvSpPr>
        <p:spPr>
          <a:xfrm>
            <a:off x="1968330" y="10827144"/>
            <a:ext cx="10229113" cy="5587960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D013C65A-11E0-997C-36DF-FB826F48AE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41" t="5191" r="22367" b="6751"/>
          <a:stretch/>
        </p:blipFill>
        <p:spPr>
          <a:xfrm>
            <a:off x="6641432" y="13865726"/>
            <a:ext cx="4684294" cy="5759116"/>
          </a:xfrm>
          <a:custGeom>
            <a:avLst/>
            <a:gdLst>
              <a:gd name="connsiteX0" fmla="*/ 780731 w 4684294"/>
              <a:gd name="connsiteY0" fmla="*/ 0 h 5759116"/>
              <a:gd name="connsiteX1" fmla="*/ 3903563 w 4684294"/>
              <a:gd name="connsiteY1" fmla="*/ 0 h 5759116"/>
              <a:gd name="connsiteX2" fmla="*/ 4684294 w 4684294"/>
              <a:gd name="connsiteY2" fmla="*/ 780731 h 5759116"/>
              <a:gd name="connsiteX3" fmla="*/ 4684294 w 4684294"/>
              <a:gd name="connsiteY3" fmla="*/ 4978385 h 5759116"/>
              <a:gd name="connsiteX4" fmla="*/ 3903563 w 4684294"/>
              <a:gd name="connsiteY4" fmla="*/ 5759116 h 5759116"/>
              <a:gd name="connsiteX5" fmla="*/ 780731 w 4684294"/>
              <a:gd name="connsiteY5" fmla="*/ 5759116 h 5759116"/>
              <a:gd name="connsiteX6" fmla="*/ 0 w 4684294"/>
              <a:gd name="connsiteY6" fmla="*/ 4978385 h 5759116"/>
              <a:gd name="connsiteX7" fmla="*/ 0 w 4684294"/>
              <a:gd name="connsiteY7" fmla="*/ 780731 h 5759116"/>
              <a:gd name="connsiteX8" fmla="*/ 780731 w 4684294"/>
              <a:gd name="connsiteY8" fmla="*/ 0 h 575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4294" h="5759116">
                <a:moveTo>
                  <a:pt x="780731" y="0"/>
                </a:moveTo>
                <a:lnTo>
                  <a:pt x="3903563" y="0"/>
                </a:lnTo>
                <a:cubicBezTo>
                  <a:pt x="4334749" y="0"/>
                  <a:pt x="4684294" y="349545"/>
                  <a:pt x="4684294" y="780731"/>
                </a:cubicBezTo>
                <a:lnTo>
                  <a:pt x="4684294" y="4978385"/>
                </a:lnTo>
                <a:cubicBezTo>
                  <a:pt x="4684294" y="5409571"/>
                  <a:pt x="4334749" y="5759116"/>
                  <a:pt x="3903563" y="5759116"/>
                </a:cubicBezTo>
                <a:lnTo>
                  <a:pt x="780731" y="5759116"/>
                </a:lnTo>
                <a:cubicBezTo>
                  <a:pt x="349545" y="5759116"/>
                  <a:pt x="0" y="5409571"/>
                  <a:pt x="0" y="4978385"/>
                </a:cubicBezTo>
                <a:lnTo>
                  <a:pt x="0" y="780731"/>
                </a:lnTo>
                <a:cubicBezTo>
                  <a:pt x="0" y="349545"/>
                  <a:pt x="349545" y="0"/>
                  <a:pt x="780731" y="0"/>
                </a:cubicBezTo>
                <a:close/>
              </a:path>
            </a:pathLst>
          </a:custGeom>
        </p:spPr>
      </p:pic>
      <p:sp>
        <p:nvSpPr>
          <p:cNvPr id="96" name="!!Скругленный прямоугольник 90">
            <a:extLst>
              <a:ext uri="{FF2B5EF4-FFF2-40B4-BE49-F238E27FC236}">
                <a16:creationId xmlns:a16="http://schemas.microsoft.com/office/drawing/2014/main" id="{2DC6D805-0071-A9F3-7F19-6E86F1B634B9}"/>
              </a:ext>
            </a:extLst>
          </p:cNvPr>
          <p:cNvSpPr/>
          <p:nvPr/>
        </p:nvSpPr>
        <p:spPr>
          <a:xfrm>
            <a:off x="5919537" y="12545707"/>
            <a:ext cx="2727158" cy="33986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86694" dist="198779" dir="2700000" sx="103837" sy="103837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97" name="!!Скругленный прямоугольник 80">
            <a:extLst>
              <a:ext uri="{FF2B5EF4-FFF2-40B4-BE49-F238E27FC236}">
                <a16:creationId xmlns:a16="http://schemas.microsoft.com/office/drawing/2014/main" id="{4BD6E5C6-FC82-C9ED-DCAA-46CF89C2D94D}"/>
              </a:ext>
            </a:extLst>
          </p:cNvPr>
          <p:cNvSpPr/>
          <p:nvPr/>
        </p:nvSpPr>
        <p:spPr>
          <a:xfrm>
            <a:off x="3368842" y="14782780"/>
            <a:ext cx="2727158" cy="33986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86694" dist="198779" dir="2700000" sx="103837" sy="103837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98" name="!!Скругленный прямоугольник 70">
            <a:extLst>
              <a:ext uri="{FF2B5EF4-FFF2-40B4-BE49-F238E27FC236}">
                <a16:creationId xmlns:a16="http://schemas.microsoft.com/office/drawing/2014/main" id="{05A39AED-4171-0C8F-2632-5C5B4578C3A2}"/>
              </a:ext>
            </a:extLst>
          </p:cNvPr>
          <p:cNvSpPr/>
          <p:nvPr/>
        </p:nvSpPr>
        <p:spPr>
          <a:xfrm>
            <a:off x="641684" y="17111293"/>
            <a:ext cx="2727158" cy="33986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86694" dist="198779" dir="2700000" sx="103837" sy="103837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id="{46941A82-C633-5CFB-5EC5-43932BDFB00E}"/>
              </a:ext>
            </a:extLst>
          </p:cNvPr>
          <p:cNvGrpSpPr/>
          <p:nvPr/>
        </p:nvGrpSpPr>
        <p:grpSpPr>
          <a:xfrm>
            <a:off x="205052" y="10256453"/>
            <a:ext cx="775384" cy="775384"/>
            <a:chOff x="205052" y="172653"/>
            <a:chExt cx="775384" cy="775384"/>
          </a:xfrm>
        </p:grpSpPr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E325A319-73C3-3B30-31A6-CD2C02F79C71}"/>
                </a:ext>
              </a:extLst>
            </p:cNvPr>
            <p:cNvSpPr/>
            <p:nvPr/>
          </p:nvSpPr>
          <p:spPr>
            <a:xfrm>
              <a:off x="205052" y="172653"/>
              <a:ext cx="775384" cy="7753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3362" dist="32946" dir="4200000" sx="101530" sy="10153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3FD52AE-49A7-41BE-5A29-8098C3565656}"/>
                </a:ext>
              </a:extLst>
            </p:cNvPr>
            <p:cNvSpPr txBox="1"/>
            <p:nvPr/>
          </p:nvSpPr>
          <p:spPr>
            <a:xfrm>
              <a:off x="357120" y="264887"/>
              <a:ext cx="471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BY" sz="3600" b="1" dirty="0">
                  <a:solidFill>
                    <a:srgbClr val="0935DF"/>
                  </a:solidFill>
                  <a:latin typeface="Helvetica" pitchFamily="2" charset="0"/>
                </a:rPr>
                <a:t>6</a:t>
              </a:r>
            </a:p>
          </p:txBody>
        </p:sp>
      </p:grpSp>
      <p:sp>
        <p:nvSpPr>
          <p:cNvPr id="106" name="Овал 105">
            <a:extLst>
              <a:ext uri="{FF2B5EF4-FFF2-40B4-BE49-F238E27FC236}">
                <a16:creationId xmlns:a16="http://schemas.microsoft.com/office/drawing/2014/main" id="{DE4A2749-58AB-E980-C866-58DCE878064B}"/>
              </a:ext>
            </a:extLst>
          </p:cNvPr>
          <p:cNvSpPr/>
          <p:nvPr/>
        </p:nvSpPr>
        <p:spPr>
          <a:xfrm>
            <a:off x="6604027" y="12812285"/>
            <a:ext cx="1347494" cy="13690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50250" dist="144241" dir="2700000" sx="111032" sy="11103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07" name="Овал 106">
            <a:extLst>
              <a:ext uri="{FF2B5EF4-FFF2-40B4-BE49-F238E27FC236}">
                <a16:creationId xmlns:a16="http://schemas.microsoft.com/office/drawing/2014/main" id="{BBCECA38-AEEF-4447-3FDC-EA2911081964}"/>
              </a:ext>
            </a:extLst>
          </p:cNvPr>
          <p:cNvSpPr/>
          <p:nvPr/>
        </p:nvSpPr>
        <p:spPr>
          <a:xfrm>
            <a:off x="6719012" y="12929113"/>
            <a:ext cx="1117524" cy="1135434"/>
          </a:xfrm>
          <a:prstGeom prst="ellipse">
            <a:avLst/>
          </a:prstGeom>
          <a:noFill/>
          <a:ln w="38100">
            <a:gradFill flip="none" rotWithShape="1">
              <a:gsLst>
                <a:gs pos="0">
                  <a:srgbClr val="A7B2E5"/>
                </a:gs>
                <a:gs pos="100000">
                  <a:srgbClr val="0528A9"/>
                </a:gs>
              </a:gsLst>
              <a:lin ang="2700000" scaled="1"/>
              <a:tileRect/>
            </a:gradFill>
          </a:ln>
          <a:effectLst>
            <a:outerShdw blurRad="176210" dist="50800" dir="2700000" sx="101134" sy="101134" algn="tl" rotWithShape="0">
              <a:prstClr val="black">
                <a:alpha val="6297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45CF917F-5264-2F82-D86C-E9C89FD13101}"/>
              </a:ext>
            </a:extLst>
          </p:cNvPr>
          <p:cNvSpPr/>
          <p:nvPr/>
        </p:nvSpPr>
        <p:spPr>
          <a:xfrm>
            <a:off x="4058674" y="15053384"/>
            <a:ext cx="1347494" cy="13690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50250" dist="144241" dir="2700000" sx="111032" sy="11103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DB052DDF-288C-1210-E6B8-EA18BAC9A80C}"/>
              </a:ext>
            </a:extLst>
          </p:cNvPr>
          <p:cNvSpPr/>
          <p:nvPr/>
        </p:nvSpPr>
        <p:spPr>
          <a:xfrm>
            <a:off x="4173659" y="15170212"/>
            <a:ext cx="1117524" cy="1135434"/>
          </a:xfrm>
          <a:prstGeom prst="ellipse">
            <a:avLst/>
          </a:prstGeom>
          <a:noFill/>
          <a:ln w="38100">
            <a:gradFill flip="none" rotWithShape="1">
              <a:gsLst>
                <a:gs pos="0">
                  <a:srgbClr val="A7B2E5"/>
                </a:gs>
                <a:gs pos="100000">
                  <a:srgbClr val="0528A9"/>
                </a:gs>
              </a:gsLst>
              <a:lin ang="2700000" scaled="1"/>
              <a:tileRect/>
            </a:gradFill>
          </a:ln>
          <a:effectLst>
            <a:outerShdw blurRad="176210" dist="50800" dir="2700000" sx="101134" sy="101134" algn="tl" rotWithShape="0">
              <a:prstClr val="black">
                <a:alpha val="6297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E86BCB3E-6D45-B926-617A-58977B0CF775}"/>
              </a:ext>
            </a:extLst>
          </p:cNvPr>
          <p:cNvSpPr/>
          <p:nvPr/>
        </p:nvSpPr>
        <p:spPr>
          <a:xfrm>
            <a:off x="1331516" y="17401192"/>
            <a:ext cx="1347494" cy="13690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50250" dist="144241" dir="2700000" sx="111032" sy="11103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11" name="Овал 110">
            <a:extLst>
              <a:ext uri="{FF2B5EF4-FFF2-40B4-BE49-F238E27FC236}">
                <a16:creationId xmlns:a16="http://schemas.microsoft.com/office/drawing/2014/main" id="{28DCD66F-9A7E-5546-3E90-9A4F8189A8EB}"/>
              </a:ext>
            </a:extLst>
          </p:cNvPr>
          <p:cNvSpPr/>
          <p:nvPr/>
        </p:nvSpPr>
        <p:spPr>
          <a:xfrm>
            <a:off x="1446501" y="17518020"/>
            <a:ext cx="1117524" cy="1135434"/>
          </a:xfrm>
          <a:prstGeom prst="ellipse">
            <a:avLst/>
          </a:prstGeom>
          <a:noFill/>
          <a:ln w="38100">
            <a:gradFill flip="none" rotWithShape="1">
              <a:gsLst>
                <a:gs pos="0">
                  <a:srgbClr val="A7B2E5"/>
                </a:gs>
                <a:gs pos="100000">
                  <a:srgbClr val="0528A9"/>
                </a:gs>
              </a:gsLst>
              <a:lin ang="2700000" scaled="1"/>
              <a:tileRect/>
            </a:gradFill>
          </a:ln>
          <a:effectLst>
            <a:outerShdw blurRad="176210" dist="50800" dir="2700000" sx="101134" sy="101134" algn="tl" rotWithShape="0">
              <a:prstClr val="black">
                <a:alpha val="6297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C0147B6-4701-B26E-A6FB-9C10F9A6CD9E}"/>
              </a:ext>
            </a:extLst>
          </p:cNvPr>
          <p:cNvSpPr txBox="1"/>
          <p:nvPr/>
        </p:nvSpPr>
        <p:spPr>
          <a:xfrm>
            <a:off x="648372" y="11366172"/>
            <a:ext cx="40433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0528A9"/>
                </a:solidFill>
                <a:effectLst/>
                <a:latin typeface="Helvetica Neue" panose="02000503000000020004" pitchFamily="2" charset="0"/>
              </a:rPr>
              <a:t>Потенциал ИИ для бизнеса</a:t>
            </a:r>
            <a:endParaRPr lang="ru-RU" sz="3600" dirty="0">
              <a:solidFill>
                <a:srgbClr val="0528A9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E105E07-0CDE-DCCC-6C4A-04FDEEAE8DBA}"/>
              </a:ext>
            </a:extLst>
          </p:cNvPr>
          <p:cNvSpPr txBox="1"/>
          <p:nvPr/>
        </p:nvSpPr>
        <p:spPr>
          <a:xfrm>
            <a:off x="854773" y="18939332"/>
            <a:ext cx="23009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solidFill>
                  <a:srgbClr val="0528A9"/>
                </a:solidFill>
                <a:effectLst/>
                <a:latin typeface="Helvetica Neue" panose="02000503000000020004" pitchFamily="2" charset="0"/>
              </a:rPr>
              <a:t>Создание новых бизнес-моделей:</a:t>
            </a:r>
            <a:endParaRPr lang="ru-RU" sz="1400" dirty="0">
              <a:solidFill>
                <a:srgbClr val="0528A9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7A6E0E5-D001-262D-40A6-D65E6067F368}"/>
              </a:ext>
            </a:extLst>
          </p:cNvPr>
          <p:cNvSpPr txBox="1"/>
          <p:nvPr/>
        </p:nvSpPr>
        <p:spPr>
          <a:xfrm>
            <a:off x="878372" y="19461916"/>
            <a:ext cx="23009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ИИ позволяет создавать совершенно новые модели бизнеса, основанные на данных и автоматизации. </a:t>
            </a:r>
          </a:p>
        </p:txBody>
      </p:sp>
      <p:grpSp>
        <p:nvGrpSpPr>
          <p:cNvPr id="115" name="Группа 114">
            <a:extLst>
              <a:ext uri="{FF2B5EF4-FFF2-40B4-BE49-F238E27FC236}">
                <a16:creationId xmlns:a16="http://schemas.microsoft.com/office/drawing/2014/main" id="{44B3681F-613A-86A9-EDFC-93A22B7DE774}"/>
              </a:ext>
            </a:extLst>
          </p:cNvPr>
          <p:cNvGrpSpPr/>
          <p:nvPr/>
        </p:nvGrpSpPr>
        <p:grpSpPr>
          <a:xfrm>
            <a:off x="3579838" y="16606873"/>
            <a:ext cx="2313391" cy="1289002"/>
            <a:chOff x="3642202" y="3793340"/>
            <a:chExt cx="2313391" cy="1289002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34A0639-AF2C-A4B9-B3D3-C1D01318505C}"/>
                </a:ext>
              </a:extLst>
            </p:cNvPr>
            <p:cNvSpPr txBox="1"/>
            <p:nvPr/>
          </p:nvSpPr>
          <p:spPr>
            <a:xfrm>
              <a:off x="3642202" y="3793340"/>
              <a:ext cx="23009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1400" b="1" dirty="0">
                  <a:solidFill>
                    <a:srgbClr val="0528A9"/>
                  </a:solidFill>
                  <a:effectLst/>
                  <a:latin typeface="Helvetica Neue" panose="02000503000000020004" pitchFamily="2" charset="0"/>
                </a:rPr>
                <a:t>Анализ больших объемов данных:</a:t>
              </a:r>
              <a:endParaRPr lang="ru-RU" sz="1400" dirty="0">
                <a:solidFill>
                  <a:srgbClr val="0528A9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3B3501A-93C1-2D3C-D76D-9DB01EA96349}"/>
                </a:ext>
              </a:extLst>
            </p:cNvPr>
            <p:cNvSpPr txBox="1"/>
            <p:nvPr/>
          </p:nvSpPr>
          <p:spPr>
            <a:xfrm>
              <a:off x="3654614" y="4312901"/>
              <a:ext cx="230097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1100" dirty="0"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ИИ способен обработать огромные массивы данных, которые человек не в состоянии охватить. </a:t>
              </a:r>
            </a:p>
          </p:txBody>
        </p:sp>
      </p:grp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EC105971-5B1C-74C8-A3F4-F8F2AC9CB112}"/>
              </a:ext>
            </a:extLst>
          </p:cNvPr>
          <p:cNvGrpSpPr/>
          <p:nvPr/>
        </p:nvGrpSpPr>
        <p:grpSpPr>
          <a:xfrm>
            <a:off x="6127036" y="14373200"/>
            <a:ext cx="2321887" cy="1296648"/>
            <a:chOff x="3642202" y="3793340"/>
            <a:chExt cx="2321887" cy="1296648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87DE12F-2D5D-93CF-3B23-2D77C04C6316}"/>
                </a:ext>
              </a:extLst>
            </p:cNvPr>
            <p:cNvSpPr txBox="1"/>
            <p:nvPr/>
          </p:nvSpPr>
          <p:spPr>
            <a:xfrm>
              <a:off x="3642202" y="3793340"/>
              <a:ext cx="23009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1400" b="1" dirty="0">
                  <a:solidFill>
                    <a:srgbClr val="0528A9"/>
                  </a:solidFill>
                  <a:effectLst/>
                  <a:latin typeface="Helvetica Neue" panose="02000503000000020004" pitchFamily="2" charset="0"/>
                </a:rPr>
                <a:t>Прогнозирование будущих событий: </a:t>
              </a:r>
              <a:endParaRPr lang="ru-RU" sz="1400" dirty="0">
                <a:solidFill>
                  <a:srgbClr val="0528A9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5CB17DC-6B0D-1F2A-F3A3-0AFCF2DF28CF}"/>
                </a:ext>
              </a:extLst>
            </p:cNvPr>
            <p:cNvSpPr txBox="1"/>
            <p:nvPr/>
          </p:nvSpPr>
          <p:spPr>
            <a:xfrm>
              <a:off x="3663110" y="4320547"/>
              <a:ext cx="230097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1100" dirty="0">
                  <a:effectLst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ИИ позволяет прогнозировать будущие тренды, изменения рынка, спроса и поведения клиентов. </a:t>
              </a:r>
            </a:p>
          </p:txBody>
        </p:sp>
      </p:grpSp>
      <p:sp>
        <p:nvSpPr>
          <p:cNvPr id="121" name="Рисунок 1050" descr="Одна шестеренка">
            <a:extLst>
              <a:ext uri="{FF2B5EF4-FFF2-40B4-BE49-F238E27FC236}">
                <a16:creationId xmlns:a16="http://schemas.microsoft.com/office/drawing/2014/main" id="{D4F698AC-0C8F-E7EB-951C-DE9952492834}"/>
              </a:ext>
            </a:extLst>
          </p:cNvPr>
          <p:cNvSpPr/>
          <p:nvPr/>
        </p:nvSpPr>
        <p:spPr>
          <a:xfrm>
            <a:off x="1765110" y="17845936"/>
            <a:ext cx="480307" cy="479602"/>
          </a:xfrm>
          <a:custGeom>
            <a:avLst/>
            <a:gdLst>
              <a:gd name="connsiteX0" fmla="*/ 323850 w 648652"/>
              <a:gd name="connsiteY0" fmla="*/ 438150 h 647700"/>
              <a:gd name="connsiteX1" fmla="*/ 209550 w 648652"/>
              <a:gd name="connsiteY1" fmla="*/ 323850 h 647700"/>
              <a:gd name="connsiteX2" fmla="*/ 323850 w 648652"/>
              <a:gd name="connsiteY2" fmla="*/ 209550 h 647700"/>
              <a:gd name="connsiteX3" fmla="*/ 438150 w 648652"/>
              <a:gd name="connsiteY3" fmla="*/ 323850 h 647700"/>
              <a:gd name="connsiteX4" fmla="*/ 323850 w 648652"/>
              <a:gd name="connsiteY4" fmla="*/ 438150 h 647700"/>
              <a:gd name="connsiteX5" fmla="*/ 581025 w 648652"/>
              <a:gd name="connsiteY5" fmla="*/ 252413 h 647700"/>
              <a:gd name="connsiteX6" fmla="*/ 556260 w 648652"/>
              <a:gd name="connsiteY6" fmla="*/ 193358 h 647700"/>
              <a:gd name="connsiteX7" fmla="*/ 580073 w 648652"/>
              <a:gd name="connsiteY7" fmla="*/ 121920 h 647700"/>
              <a:gd name="connsiteX8" fmla="*/ 525780 w 648652"/>
              <a:gd name="connsiteY8" fmla="*/ 67628 h 647700"/>
              <a:gd name="connsiteX9" fmla="*/ 454343 w 648652"/>
              <a:gd name="connsiteY9" fmla="*/ 91440 h 647700"/>
              <a:gd name="connsiteX10" fmla="*/ 394335 w 648652"/>
              <a:gd name="connsiteY10" fmla="*/ 66675 h 647700"/>
              <a:gd name="connsiteX11" fmla="*/ 361950 w 648652"/>
              <a:gd name="connsiteY11" fmla="*/ 0 h 647700"/>
              <a:gd name="connsiteX12" fmla="*/ 285750 w 648652"/>
              <a:gd name="connsiteY12" fmla="*/ 0 h 647700"/>
              <a:gd name="connsiteX13" fmla="*/ 252413 w 648652"/>
              <a:gd name="connsiteY13" fmla="*/ 66675 h 647700"/>
              <a:gd name="connsiteX14" fmla="*/ 193358 w 648652"/>
              <a:gd name="connsiteY14" fmla="*/ 91440 h 647700"/>
              <a:gd name="connsiteX15" fmla="*/ 121920 w 648652"/>
              <a:gd name="connsiteY15" fmla="*/ 67628 h 647700"/>
              <a:gd name="connsiteX16" fmla="*/ 67628 w 648652"/>
              <a:gd name="connsiteY16" fmla="*/ 121920 h 647700"/>
              <a:gd name="connsiteX17" fmla="*/ 91440 w 648652"/>
              <a:gd name="connsiteY17" fmla="*/ 193358 h 647700"/>
              <a:gd name="connsiteX18" fmla="*/ 66675 w 648652"/>
              <a:gd name="connsiteY18" fmla="*/ 253365 h 647700"/>
              <a:gd name="connsiteX19" fmla="*/ 0 w 648652"/>
              <a:gd name="connsiteY19" fmla="*/ 285750 h 647700"/>
              <a:gd name="connsiteX20" fmla="*/ 0 w 648652"/>
              <a:gd name="connsiteY20" fmla="*/ 361950 h 647700"/>
              <a:gd name="connsiteX21" fmla="*/ 66675 w 648652"/>
              <a:gd name="connsiteY21" fmla="*/ 395288 h 647700"/>
              <a:gd name="connsiteX22" fmla="*/ 91440 w 648652"/>
              <a:gd name="connsiteY22" fmla="*/ 454343 h 647700"/>
              <a:gd name="connsiteX23" fmla="*/ 67628 w 648652"/>
              <a:gd name="connsiteY23" fmla="*/ 525780 h 647700"/>
              <a:gd name="connsiteX24" fmla="*/ 121920 w 648652"/>
              <a:gd name="connsiteY24" fmla="*/ 580073 h 647700"/>
              <a:gd name="connsiteX25" fmla="*/ 193358 w 648652"/>
              <a:gd name="connsiteY25" fmla="*/ 556260 h 647700"/>
              <a:gd name="connsiteX26" fmla="*/ 253365 w 648652"/>
              <a:gd name="connsiteY26" fmla="*/ 581025 h 647700"/>
              <a:gd name="connsiteX27" fmla="*/ 286703 w 648652"/>
              <a:gd name="connsiteY27" fmla="*/ 647700 h 647700"/>
              <a:gd name="connsiteX28" fmla="*/ 362903 w 648652"/>
              <a:gd name="connsiteY28" fmla="*/ 647700 h 647700"/>
              <a:gd name="connsiteX29" fmla="*/ 396240 w 648652"/>
              <a:gd name="connsiteY29" fmla="*/ 581025 h 647700"/>
              <a:gd name="connsiteX30" fmla="*/ 455295 w 648652"/>
              <a:gd name="connsiteY30" fmla="*/ 556260 h 647700"/>
              <a:gd name="connsiteX31" fmla="*/ 526733 w 648652"/>
              <a:gd name="connsiteY31" fmla="*/ 580073 h 647700"/>
              <a:gd name="connsiteX32" fmla="*/ 581025 w 648652"/>
              <a:gd name="connsiteY32" fmla="*/ 525780 h 647700"/>
              <a:gd name="connsiteX33" fmla="*/ 557213 w 648652"/>
              <a:gd name="connsiteY33" fmla="*/ 454343 h 647700"/>
              <a:gd name="connsiteX34" fmla="*/ 581978 w 648652"/>
              <a:gd name="connsiteY34" fmla="*/ 394335 h 647700"/>
              <a:gd name="connsiteX35" fmla="*/ 648653 w 648652"/>
              <a:gd name="connsiteY35" fmla="*/ 360998 h 647700"/>
              <a:gd name="connsiteX36" fmla="*/ 648653 w 648652"/>
              <a:gd name="connsiteY36" fmla="*/ 284798 h 647700"/>
              <a:gd name="connsiteX37" fmla="*/ 581025 w 648652"/>
              <a:gd name="connsiteY37" fmla="*/ 252413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48652" h="647700">
                <a:moveTo>
                  <a:pt x="323850" y="438150"/>
                </a:moveTo>
                <a:cubicBezTo>
                  <a:pt x="260985" y="438150"/>
                  <a:pt x="209550" y="386715"/>
                  <a:pt x="209550" y="323850"/>
                </a:cubicBezTo>
                <a:cubicBezTo>
                  <a:pt x="209550" y="260985"/>
                  <a:pt x="260985" y="209550"/>
                  <a:pt x="323850" y="209550"/>
                </a:cubicBezTo>
                <a:cubicBezTo>
                  <a:pt x="386715" y="209550"/>
                  <a:pt x="438150" y="260985"/>
                  <a:pt x="438150" y="323850"/>
                </a:cubicBezTo>
                <a:cubicBezTo>
                  <a:pt x="438150" y="386715"/>
                  <a:pt x="386715" y="438150"/>
                  <a:pt x="323850" y="438150"/>
                </a:cubicBezTo>
                <a:close/>
                <a:moveTo>
                  <a:pt x="581025" y="252413"/>
                </a:moveTo>
                <a:cubicBezTo>
                  <a:pt x="575310" y="231458"/>
                  <a:pt x="566738" y="211455"/>
                  <a:pt x="556260" y="193358"/>
                </a:cubicBezTo>
                <a:lnTo>
                  <a:pt x="580073" y="121920"/>
                </a:lnTo>
                <a:lnTo>
                  <a:pt x="525780" y="67628"/>
                </a:lnTo>
                <a:lnTo>
                  <a:pt x="454343" y="91440"/>
                </a:lnTo>
                <a:cubicBezTo>
                  <a:pt x="435293" y="80963"/>
                  <a:pt x="415290" y="72390"/>
                  <a:pt x="394335" y="66675"/>
                </a:cubicBezTo>
                <a:lnTo>
                  <a:pt x="361950" y="0"/>
                </a:lnTo>
                <a:lnTo>
                  <a:pt x="285750" y="0"/>
                </a:lnTo>
                <a:lnTo>
                  <a:pt x="252413" y="66675"/>
                </a:lnTo>
                <a:cubicBezTo>
                  <a:pt x="231458" y="72390"/>
                  <a:pt x="211455" y="80963"/>
                  <a:pt x="193358" y="91440"/>
                </a:cubicBezTo>
                <a:lnTo>
                  <a:pt x="121920" y="67628"/>
                </a:lnTo>
                <a:lnTo>
                  <a:pt x="67628" y="121920"/>
                </a:lnTo>
                <a:lnTo>
                  <a:pt x="91440" y="193358"/>
                </a:lnTo>
                <a:cubicBezTo>
                  <a:pt x="80963" y="212408"/>
                  <a:pt x="72390" y="232410"/>
                  <a:pt x="66675" y="253365"/>
                </a:cubicBezTo>
                <a:lnTo>
                  <a:pt x="0" y="285750"/>
                </a:lnTo>
                <a:lnTo>
                  <a:pt x="0" y="361950"/>
                </a:lnTo>
                <a:lnTo>
                  <a:pt x="66675" y="395288"/>
                </a:lnTo>
                <a:cubicBezTo>
                  <a:pt x="72390" y="416243"/>
                  <a:pt x="80963" y="436245"/>
                  <a:pt x="91440" y="454343"/>
                </a:cubicBezTo>
                <a:lnTo>
                  <a:pt x="67628" y="525780"/>
                </a:lnTo>
                <a:lnTo>
                  <a:pt x="121920" y="580073"/>
                </a:lnTo>
                <a:lnTo>
                  <a:pt x="193358" y="556260"/>
                </a:lnTo>
                <a:cubicBezTo>
                  <a:pt x="212408" y="566738"/>
                  <a:pt x="232410" y="575310"/>
                  <a:pt x="253365" y="581025"/>
                </a:cubicBezTo>
                <a:lnTo>
                  <a:pt x="286703" y="647700"/>
                </a:lnTo>
                <a:lnTo>
                  <a:pt x="362903" y="647700"/>
                </a:lnTo>
                <a:lnTo>
                  <a:pt x="396240" y="581025"/>
                </a:lnTo>
                <a:cubicBezTo>
                  <a:pt x="417195" y="575310"/>
                  <a:pt x="437198" y="566738"/>
                  <a:pt x="455295" y="556260"/>
                </a:cubicBezTo>
                <a:lnTo>
                  <a:pt x="526733" y="580073"/>
                </a:lnTo>
                <a:lnTo>
                  <a:pt x="581025" y="525780"/>
                </a:lnTo>
                <a:lnTo>
                  <a:pt x="557213" y="454343"/>
                </a:lnTo>
                <a:cubicBezTo>
                  <a:pt x="567690" y="435293"/>
                  <a:pt x="576263" y="415290"/>
                  <a:pt x="581978" y="394335"/>
                </a:cubicBezTo>
                <a:lnTo>
                  <a:pt x="648653" y="360998"/>
                </a:lnTo>
                <a:lnTo>
                  <a:pt x="648653" y="284798"/>
                </a:lnTo>
                <a:lnTo>
                  <a:pt x="581025" y="252413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BY" dirty="0"/>
          </a:p>
        </p:txBody>
      </p: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F8381F6A-D40B-D1A7-A097-B7B6DAEAA842}"/>
              </a:ext>
            </a:extLst>
          </p:cNvPr>
          <p:cNvGrpSpPr/>
          <p:nvPr/>
        </p:nvGrpSpPr>
        <p:grpSpPr>
          <a:xfrm>
            <a:off x="4497123" y="15541331"/>
            <a:ext cx="481940" cy="475599"/>
            <a:chOff x="5734050" y="3076575"/>
            <a:chExt cx="723900" cy="714375"/>
          </a:xfrm>
        </p:grpSpPr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CBC2AAC9-3240-FA32-93C7-DD988019CD80}"/>
                </a:ext>
              </a:extLst>
            </p:cNvPr>
            <p:cNvSpPr/>
            <p:nvPr/>
          </p:nvSpPr>
          <p:spPr>
            <a:xfrm>
              <a:off x="6118955" y="3362325"/>
              <a:ext cx="110394" cy="77723"/>
            </a:xfrm>
            <a:custGeom>
              <a:avLst/>
              <a:gdLst>
                <a:gd name="connsiteX0" fmla="*/ 0 w 110394"/>
                <a:gd name="connsiteY0" fmla="*/ 0 h 77723"/>
                <a:gd name="connsiteX1" fmla="*/ 77724 w 110394"/>
                <a:gd name="connsiteY1" fmla="*/ 77724 h 77723"/>
                <a:gd name="connsiteX2" fmla="*/ 110395 w 110394"/>
                <a:gd name="connsiteY2" fmla="*/ 0 h 7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394" h="77723">
                  <a:moveTo>
                    <a:pt x="0" y="0"/>
                  </a:moveTo>
                  <a:lnTo>
                    <a:pt x="77724" y="77724"/>
                  </a:lnTo>
                  <a:cubicBezTo>
                    <a:pt x="96793" y="56068"/>
                    <a:pt x="108265" y="28776"/>
                    <a:pt x="1103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BY"/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15E0BE24-2C16-4FB1-8A63-85CE238D94AD}"/>
                </a:ext>
              </a:extLst>
            </p:cNvPr>
            <p:cNvSpPr/>
            <p:nvPr/>
          </p:nvSpPr>
          <p:spPr>
            <a:xfrm>
              <a:off x="5962266" y="3219926"/>
              <a:ext cx="220982" cy="266391"/>
            </a:xfrm>
            <a:custGeom>
              <a:avLst/>
              <a:gdLst>
                <a:gd name="connsiteX0" fmla="*/ 124208 w 220982"/>
                <a:gd name="connsiteY0" fmla="*/ 136779 h 266391"/>
                <a:gd name="connsiteX1" fmla="*/ 124208 w 220982"/>
                <a:gd name="connsiteY1" fmla="*/ 0 h 266391"/>
                <a:gd name="connsiteX2" fmla="*/ 319 w 220982"/>
                <a:gd name="connsiteY2" fmla="*/ 142183 h 266391"/>
                <a:gd name="connsiteX3" fmla="*/ 142502 w 220982"/>
                <a:gd name="connsiteY3" fmla="*/ 266072 h 266391"/>
                <a:gd name="connsiteX4" fmla="*/ 220982 w 220982"/>
                <a:gd name="connsiteY4" fmla="*/ 233553 h 26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82" h="266391">
                  <a:moveTo>
                    <a:pt x="124208" y="136779"/>
                  </a:moveTo>
                  <a:lnTo>
                    <a:pt x="124208" y="0"/>
                  </a:lnTo>
                  <a:cubicBezTo>
                    <a:pt x="50734" y="5051"/>
                    <a:pt x="-4733" y="68709"/>
                    <a:pt x="319" y="142183"/>
                  </a:cubicBezTo>
                  <a:cubicBezTo>
                    <a:pt x="5371" y="215657"/>
                    <a:pt x="69028" y="271123"/>
                    <a:pt x="142502" y="266072"/>
                  </a:cubicBezTo>
                  <a:cubicBezTo>
                    <a:pt x="171508" y="264078"/>
                    <a:pt x="199066" y="252658"/>
                    <a:pt x="220982" y="23355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BY"/>
            </a:p>
          </p:txBody>
        </p:sp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1E85840A-FDEF-D7A5-B228-70F87602F479}"/>
                </a:ext>
              </a:extLst>
            </p:cNvPr>
            <p:cNvSpPr/>
            <p:nvPr/>
          </p:nvSpPr>
          <p:spPr>
            <a:xfrm>
              <a:off x="6105525" y="3219926"/>
              <a:ext cx="123825" cy="123348"/>
            </a:xfrm>
            <a:custGeom>
              <a:avLst/>
              <a:gdLst>
                <a:gd name="connsiteX0" fmla="*/ 0 w 123825"/>
                <a:gd name="connsiteY0" fmla="*/ 123349 h 123348"/>
                <a:gd name="connsiteX1" fmla="*/ 123825 w 123825"/>
                <a:gd name="connsiteY1" fmla="*/ 123349 h 123348"/>
                <a:gd name="connsiteX2" fmla="*/ 0 w 123825"/>
                <a:gd name="connsiteY2" fmla="*/ 0 h 12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23348">
                  <a:moveTo>
                    <a:pt x="0" y="123349"/>
                  </a:moveTo>
                  <a:lnTo>
                    <a:pt x="123825" y="123349"/>
                  </a:lnTo>
                  <a:cubicBezTo>
                    <a:pt x="119003" y="57144"/>
                    <a:pt x="66223" y="456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BY"/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BE3AF3ED-9B6A-7B51-826A-F239F1C2411A}"/>
                </a:ext>
              </a:extLst>
            </p:cNvPr>
            <p:cNvSpPr/>
            <p:nvPr/>
          </p:nvSpPr>
          <p:spPr>
            <a:xfrm>
              <a:off x="5734050" y="3076575"/>
              <a:ext cx="723900" cy="714375"/>
            </a:xfrm>
            <a:custGeom>
              <a:avLst/>
              <a:gdLst>
                <a:gd name="connsiteX0" fmla="*/ 628650 w 723900"/>
                <a:gd name="connsiteY0" fmla="*/ 104775 h 714375"/>
                <a:gd name="connsiteX1" fmla="*/ 628650 w 723900"/>
                <a:gd name="connsiteY1" fmla="*/ 447675 h 714375"/>
                <a:gd name="connsiteX2" fmla="*/ 95250 w 723900"/>
                <a:gd name="connsiteY2" fmla="*/ 447675 h 714375"/>
                <a:gd name="connsiteX3" fmla="*/ 95250 w 723900"/>
                <a:gd name="connsiteY3" fmla="*/ 104775 h 714375"/>
                <a:gd name="connsiteX4" fmla="*/ 704850 w 723900"/>
                <a:gd name="connsiteY4" fmla="*/ 466725 h 714375"/>
                <a:gd name="connsiteX5" fmla="*/ 685800 w 723900"/>
                <a:gd name="connsiteY5" fmla="*/ 466725 h 714375"/>
                <a:gd name="connsiteX6" fmla="*/ 685800 w 723900"/>
                <a:gd name="connsiteY6" fmla="*/ 76200 h 714375"/>
                <a:gd name="connsiteX7" fmla="*/ 704850 w 723900"/>
                <a:gd name="connsiteY7" fmla="*/ 76200 h 714375"/>
                <a:gd name="connsiteX8" fmla="*/ 723900 w 723900"/>
                <a:gd name="connsiteY8" fmla="*/ 57150 h 714375"/>
                <a:gd name="connsiteX9" fmla="*/ 704850 w 723900"/>
                <a:gd name="connsiteY9" fmla="*/ 38100 h 714375"/>
                <a:gd name="connsiteX10" fmla="*/ 381000 w 723900"/>
                <a:gd name="connsiteY10" fmla="*/ 38100 h 714375"/>
                <a:gd name="connsiteX11" fmla="*/ 381000 w 723900"/>
                <a:gd name="connsiteY11" fmla="*/ 19050 h 714375"/>
                <a:gd name="connsiteX12" fmla="*/ 361950 w 723900"/>
                <a:gd name="connsiteY12" fmla="*/ 0 h 714375"/>
                <a:gd name="connsiteX13" fmla="*/ 342900 w 723900"/>
                <a:gd name="connsiteY13" fmla="*/ 19050 h 714375"/>
                <a:gd name="connsiteX14" fmla="*/ 342900 w 723900"/>
                <a:gd name="connsiteY14" fmla="*/ 38100 h 714375"/>
                <a:gd name="connsiteX15" fmla="*/ 19050 w 723900"/>
                <a:gd name="connsiteY15" fmla="*/ 38100 h 714375"/>
                <a:gd name="connsiteX16" fmla="*/ 0 w 723900"/>
                <a:gd name="connsiteY16" fmla="*/ 57150 h 714375"/>
                <a:gd name="connsiteX17" fmla="*/ 19050 w 723900"/>
                <a:gd name="connsiteY17" fmla="*/ 76200 h 714375"/>
                <a:gd name="connsiteX18" fmla="*/ 38100 w 723900"/>
                <a:gd name="connsiteY18" fmla="*/ 76200 h 714375"/>
                <a:gd name="connsiteX19" fmla="*/ 38100 w 723900"/>
                <a:gd name="connsiteY19" fmla="*/ 466725 h 714375"/>
                <a:gd name="connsiteX20" fmla="*/ 19050 w 723900"/>
                <a:gd name="connsiteY20" fmla="*/ 466725 h 714375"/>
                <a:gd name="connsiteX21" fmla="*/ 0 w 723900"/>
                <a:gd name="connsiteY21" fmla="*/ 485775 h 714375"/>
                <a:gd name="connsiteX22" fmla="*/ 19050 w 723900"/>
                <a:gd name="connsiteY22" fmla="*/ 504825 h 714375"/>
                <a:gd name="connsiteX23" fmla="*/ 309944 w 723900"/>
                <a:gd name="connsiteY23" fmla="*/ 504825 h 714375"/>
                <a:gd name="connsiteX24" fmla="*/ 163259 w 723900"/>
                <a:gd name="connsiteY24" fmla="*/ 651510 h 714375"/>
                <a:gd name="connsiteX25" fmla="*/ 163401 w 723900"/>
                <a:gd name="connsiteY25" fmla="*/ 678609 h 714375"/>
                <a:gd name="connsiteX26" fmla="*/ 190500 w 723900"/>
                <a:gd name="connsiteY26" fmla="*/ 678466 h 714375"/>
                <a:gd name="connsiteX27" fmla="*/ 342900 w 723900"/>
                <a:gd name="connsiteY27" fmla="*/ 526066 h 714375"/>
                <a:gd name="connsiteX28" fmla="*/ 342900 w 723900"/>
                <a:gd name="connsiteY28" fmla="*/ 695325 h 714375"/>
                <a:gd name="connsiteX29" fmla="*/ 361950 w 723900"/>
                <a:gd name="connsiteY29" fmla="*/ 714375 h 714375"/>
                <a:gd name="connsiteX30" fmla="*/ 381000 w 723900"/>
                <a:gd name="connsiteY30" fmla="*/ 695325 h 714375"/>
                <a:gd name="connsiteX31" fmla="*/ 381000 w 723900"/>
                <a:gd name="connsiteY31" fmla="*/ 525780 h 714375"/>
                <a:gd name="connsiteX32" fmla="*/ 533400 w 723900"/>
                <a:gd name="connsiteY32" fmla="*/ 678180 h 714375"/>
                <a:gd name="connsiteX33" fmla="*/ 560356 w 723900"/>
                <a:gd name="connsiteY33" fmla="*/ 678180 h 714375"/>
                <a:gd name="connsiteX34" fmla="*/ 560356 w 723900"/>
                <a:gd name="connsiteY34" fmla="*/ 651224 h 714375"/>
                <a:gd name="connsiteX35" fmla="*/ 413957 w 723900"/>
                <a:gd name="connsiteY35" fmla="*/ 504825 h 714375"/>
                <a:gd name="connsiteX36" fmla="*/ 704850 w 723900"/>
                <a:gd name="connsiteY36" fmla="*/ 504825 h 714375"/>
                <a:gd name="connsiteX37" fmla="*/ 723900 w 723900"/>
                <a:gd name="connsiteY37" fmla="*/ 485775 h 714375"/>
                <a:gd name="connsiteX38" fmla="*/ 704850 w 723900"/>
                <a:gd name="connsiteY38" fmla="*/ 46672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23900" h="714375">
                  <a:moveTo>
                    <a:pt x="628650" y="104775"/>
                  </a:moveTo>
                  <a:lnTo>
                    <a:pt x="628650" y="447675"/>
                  </a:lnTo>
                  <a:lnTo>
                    <a:pt x="95250" y="447675"/>
                  </a:lnTo>
                  <a:lnTo>
                    <a:pt x="95250" y="104775"/>
                  </a:lnTo>
                  <a:close/>
                  <a:moveTo>
                    <a:pt x="704850" y="466725"/>
                  </a:moveTo>
                  <a:lnTo>
                    <a:pt x="685800" y="466725"/>
                  </a:lnTo>
                  <a:lnTo>
                    <a:pt x="685800" y="76200"/>
                  </a:lnTo>
                  <a:lnTo>
                    <a:pt x="704850" y="76200"/>
                  </a:lnTo>
                  <a:cubicBezTo>
                    <a:pt x="715371" y="76200"/>
                    <a:pt x="723900" y="67671"/>
                    <a:pt x="723900" y="57150"/>
                  </a:cubicBezTo>
                  <a:cubicBezTo>
                    <a:pt x="723900" y="46629"/>
                    <a:pt x="715371" y="38100"/>
                    <a:pt x="704850" y="38100"/>
                  </a:cubicBezTo>
                  <a:lnTo>
                    <a:pt x="381000" y="38100"/>
                  </a:lnTo>
                  <a:lnTo>
                    <a:pt x="381000" y="19050"/>
                  </a:lnTo>
                  <a:cubicBezTo>
                    <a:pt x="381000" y="8529"/>
                    <a:pt x="372471" y="0"/>
                    <a:pt x="361950" y="0"/>
                  </a:cubicBezTo>
                  <a:cubicBezTo>
                    <a:pt x="351429" y="0"/>
                    <a:pt x="342900" y="8529"/>
                    <a:pt x="342900" y="19050"/>
                  </a:cubicBezTo>
                  <a:lnTo>
                    <a:pt x="342900" y="38100"/>
                  </a:lnTo>
                  <a:lnTo>
                    <a:pt x="19050" y="38100"/>
                  </a:lnTo>
                  <a:cubicBezTo>
                    <a:pt x="8529" y="38100"/>
                    <a:pt x="0" y="46629"/>
                    <a:pt x="0" y="57150"/>
                  </a:cubicBezTo>
                  <a:cubicBezTo>
                    <a:pt x="0" y="67671"/>
                    <a:pt x="8529" y="76200"/>
                    <a:pt x="19050" y="76200"/>
                  </a:cubicBezTo>
                  <a:lnTo>
                    <a:pt x="38100" y="76200"/>
                  </a:lnTo>
                  <a:lnTo>
                    <a:pt x="38100" y="466725"/>
                  </a:lnTo>
                  <a:lnTo>
                    <a:pt x="19050" y="466725"/>
                  </a:lnTo>
                  <a:cubicBezTo>
                    <a:pt x="8529" y="466725"/>
                    <a:pt x="0" y="475254"/>
                    <a:pt x="0" y="485775"/>
                  </a:cubicBezTo>
                  <a:cubicBezTo>
                    <a:pt x="0" y="496296"/>
                    <a:pt x="8529" y="504825"/>
                    <a:pt x="19050" y="504825"/>
                  </a:cubicBezTo>
                  <a:lnTo>
                    <a:pt x="309944" y="504825"/>
                  </a:lnTo>
                  <a:lnTo>
                    <a:pt x="163259" y="651510"/>
                  </a:lnTo>
                  <a:cubicBezTo>
                    <a:pt x="155815" y="659033"/>
                    <a:pt x="155879" y="671165"/>
                    <a:pt x="163401" y="678609"/>
                  </a:cubicBezTo>
                  <a:cubicBezTo>
                    <a:pt x="170924" y="686052"/>
                    <a:pt x="183056" y="685989"/>
                    <a:pt x="190500" y="678466"/>
                  </a:cubicBezTo>
                  <a:lnTo>
                    <a:pt x="342900" y="526066"/>
                  </a:lnTo>
                  <a:lnTo>
                    <a:pt x="342900" y="695325"/>
                  </a:lnTo>
                  <a:cubicBezTo>
                    <a:pt x="342900" y="705846"/>
                    <a:pt x="351429" y="714375"/>
                    <a:pt x="361950" y="714375"/>
                  </a:cubicBezTo>
                  <a:cubicBezTo>
                    <a:pt x="372471" y="714375"/>
                    <a:pt x="381000" y="705846"/>
                    <a:pt x="381000" y="695325"/>
                  </a:cubicBezTo>
                  <a:lnTo>
                    <a:pt x="381000" y="525780"/>
                  </a:lnTo>
                  <a:lnTo>
                    <a:pt x="533400" y="678180"/>
                  </a:lnTo>
                  <a:cubicBezTo>
                    <a:pt x="540844" y="685624"/>
                    <a:pt x="552912" y="685624"/>
                    <a:pt x="560356" y="678180"/>
                  </a:cubicBezTo>
                  <a:cubicBezTo>
                    <a:pt x="567800" y="670736"/>
                    <a:pt x="567800" y="658668"/>
                    <a:pt x="560356" y="651224"/>
                  </a:cubicBezTo>
                  <a:lnTo>
                    <a:pt x="413957" y="504825"/>
                  </a:lnTo>
                  <a:lnTo>
                    <a:pt x="704850" y="504825"/>
                  </a:lnTo>
                  <a:cubicBezTo>
                    <a:pt x="715371" y="504825"/>
                    <a:pt x="723900" y="496296"/>
                    <a:pt x="723900" y="485775"/>
                  </a:cubicBezTo>
                  <a:cubicBezTo>
                    <a:pt x="723900" y="475254"/>
                    <a:pt x="715371" y="466725"/>
                    <a:pt x="704850" y="4667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BY"/>
            </a:p>
          </p:txBody>
        </p:sp>
      </p:grpSp>
      <p:grpSp>
        <p:nvGrpSpPr>
          <p:cNvPr id="127" name="Группа 126">
            <a:extLst>
              <a:ext uri="{FF2B5EF4-FFF2-40B4-BE49-F238E27FC236}">
                <a16:creationId xmlns:a16="http://schemas.microsoft.com/office/drawing/2014/main" id="{20C2D062-B53B-18C2-0AE6-DA353353B331}"/>
              </a:ext>
            </a:extLst>
          </p:cNvPr>
          <p:cNvGrpSpPr/>
          <p:nvPr/>
        </p:nvGrpSpPr>
        <p:grpSpPr>
          <a:xfrm>
            <a:off x="7029338" y="13212307"/>
            <a:ext cx="496872" cy="569046"/>
            <a:chOff x="5772441" y="3057525"/>
            <a:chExt cx="648267" cy="742430"/>
          </a:xfrm>
        </p:grpSpPr>
        <p:sp>
          <p:nvSpPr>
            <p:cNvPr id="128" name="Полилиния 127">
              <a:extLst>
                <a:ext uri="{FF2B5EF4-FFF2-40B4-BE49-F238E27FC236}">
                  <a16:creationId xmlns:a16="http://schemas.microsoft.com/office/drawing/2014/main" id="{C8AC649E-0DF8-E474-94FB-7E1461F430DB}"/>
                </a:ext>
              </a:extLst>
            </p:cNvPr>
            <p:cNvSpPr/>
            <p:nvPr/>
          </p:nvSpPr>
          <p:spPr>
            <a:xfrm>
              <a:off x="6076950" y="326707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BY"/>
            </a:p>
          </p:txBody>
        </p:sp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18494855-6A23-E09D-94D2-C6BF7D775284}"/>
                </a:ext>
              </a:extLst>
            </p:cNvPr>
            <p:cNvSpPr/>
            <p:nvPr/>
          </p:nvSpPr>
          <p:spPr>
            <a:xfrm>
              <a:off x="6076950" y="364807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BY"/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E90B1DDA-E8A8-6397-500F-AF84999186F1}"/>
                </a:ext>
              </a:extLst>
            </p:cNvPr>
            <p:cNvSpPr/>
            <p:nvPr/>
          </p:nvSpPr>
          <p:spPr>
            <a:xfrm>
              <a:off x="6267450" y="3448050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BY"/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0A56C52B-76A1-B856-CA8A-06E97DD6D8D6}"/>
                </a:ext>
              </a:extLst>
            </p:cNvPr>
            <p:cNvSpPr/>
            <p:nvPr/>
          </p:nvSpPr>
          <p:spPr>
            <a:xfrm>
              <a:off x="5886450" y="3448050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BY"/>
            </a:p>
          </p:txBody>
        </p:sp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C8011ACE-FBD0-59E0-83A8-F9D6D0E22305}"/>
                </a:ext>
              </a:extLst>
            </p:cNvPr>
            <p:cNvSpPr/>
            <p:nvPr/>
          </p:nvSpPr>
          <p:spPr>
            <a:xfrm>
              <a:off x="6076950" y="3333750"/>
              <a:ext cx="126682" cy="240982"/>
            </a:xfrm>
            <a:custGeom>
              <a:avLst/>
              <a:gdLst>
                <a:gd name="connsiteX0" fmla="*/ 38100 w 126682"/>
                <a:gd name="connsiteY0" fmla="*/ 0 h 240982"/>
                <a:gd name="connsiteX1" fmla="*/ 0 w 126682"/>
                <a:gd name="connsiteY1" fmla="*/ 0 h 240982"/>
                <a:gd name="connsiteX2" fmla="*/ 0 w 126682"/>
                <a:gd name="connsiteY2" fmla="*/ 133350 h 240982"/>
                <a:gd name="connsiteX3" fmla="*/ 5715 w 126682"/>
                <a:gd name="connsiteY3" fmla="*/ 146685 h 240982"/>
                <a:gd name="connsiteX4" fmla="*/ 100013 w 126682"/>
                <a:gd name="connsiteY4" fmla="*/ 240983 h 240982"/>
                <a:gd name="connsiteX5" fmla="*/ 126682 w 126682"/>
                <a:gd name="connsiteY5" fmla="*/ 214313 h 240982"/>
                <a:gd name="connsiteX6" fmla="*/ 38100 w 126682"/>
                <a:gd name="connsiteY6" fmla="*/ 125730 h 240982"/>
                <a:gd name="connsiteX7" fmla="*/ 38100 w 126682"/>
                <a:gd name="connsiteY7" fmla="*/ 0 h 24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682" h="240982">
                  <a:moveTo>
                    <a:pt x="38100" y="0"/>
                  </a:moveTo>
                  <a:lnTo>
                    <a:pt x="0" y="0"/>
                  </a:lnTo>
                  <a:lnTo>
                    <a:pt x="0" y="133350"/>
                  </a:lnTo>
                  <a:cubicBezTo>
                    <a:pt x="0" y="138113"/>
                    <a:pt x="1905" y="142875"/>
                    <a:pt x="5715" y="146685"/>
                  </a:cubicBezTo>
                  <a:lnTo>
                    <a:pt x="100013" y="240983"/>
                  </a:lnTo>
                  <a:lnTo>
                    <a:pt x="126682" y="214313"/>
                  </a:lnTo>
                  <a:lnTo>
                    <a:pt x="38100" y="12573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BY"/>
            </a:p>
          </p:txBody>
        </p:sp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4B789464-826F-5482-6302-B88E46F53D42}"/>
                </a:ext>
              </a:extLst>
            </p:cNvPr>
            <p:cNvSpPr/>
            <p:nvPr/>
          </p:nvSpPr>
          <p:spPr>
            <a:xfrm>
              <a:off x="5772441" y="3057525"/>
              <a:ext cx="648267" cy="742430"/>
            </a:xfrm>
            <a:custGeom>
              <a:avLst/>
              <a:gdLst>
                <a:gd name="connsiteX0" fmla="*/ 323559 w 648267"/>
                <a:gd name="connsiteY0" fmla="*/ 685800 h 742430"/>
                <a:gd name="connsiteX1" fmla="*/ 56859 w 648267"/>
                <a:gd name="connsiteY1" fmla="*/ 419100 h 742430"/>
                <a:gd name="connsiteX2" fmla="*/ 323559 w 648267"/>
                <a:gd name="connsiteY2" fmla="*/ 152400 h 742430"/>
                <a:gd name="connsiteX3" fmla="*/ 590259 w 648267"/>
                <a:gd name="connsiteY3" fmla="*/ 419100 h 742430"/>
                <a:gd name="connsiteX4" fmla="*/ 323559 w 648267"/>
                <a:gd name="connsiteY4" fmla="*/ 685800 h 742430"/>
                <a:gd name="connsiteX5" fmla="*/ 323559 w 648267"/>
                <a:gd name="connsiteY5" fmla="*/ 685800 h 742430"/>
                <a:gd name="connsiteX6" fmla="*/ 549301 w 648267"/>
                <a:gd name="connsiteY6" fmla="*/ 186690 h 742430"/>
                <a:gd name="connsiteX7" fmla="*/ 577876 w 648267"/>
                <a:gd name="connsiteY7" fmla="*/ 158115 h 742430"/>
                <a:gd name="connsiteX8" fmla="*/ 576924 w 648267"/>
                <a:gd name="connsiteY8" fmla="*/ 118110 h 742430"/>
                <a:gd name="connsiteX9" fmla="*/ 536919 w 648267"/>
                <a:gd name="connsiteY9" fmla="*/ 117157 h 742430"/>
                <a:gd name="connsiteX10" fmla="*/ 504534 w 648267"/>
                <a:gd name="connsiteY10" fmla="*/ 150495 h 742430"/>
                <a:gd name="connsiteX11" fmla="*/ 352134 w 648267"/>
                <a:gd name="connsiteY11" fmla="*/ 97155 h 742430"/>
                <a:gd name="connsiteX12" fmla="*/ 352134 w 648267"/>
                <a:gd name="connsiteY12" fmla="*/ 57150 h 742430"/>
                <a:gd name="connsiteX13" fmla="*/ 437859 w 648267"/>
                <a:gd name="connsiteY13" fmla="*/ 57150 h 742430"/>
                <a:gd name="connsiteX14" fmla="*/ 437859 w 648267"/>
                <a:gd name="connsiteY14" fmla="*/ 0 h 742430"/>
                <a:gd name="connsiteX15" fmla="*/ 209259 w 648267"/>
                <a:gd name="connsiteY15" fmla="*/ 0 h 742430"/>
                <a:gd name="connsiteX16" fmla="*/ 209259 w 648267"/>
                <a:gd name="connsiteY16" fmla="*/ 57150 h 742430"/>
                <a:gd name="connsiteX17" fmla="*/ 294984 w 648267"/>
                <a:gd name="connsiteY17" fmla="*/ 57150 h 742430"/>
                <a:gd name="connsiteX18" fmla="*/ 294984 w 648267"/>
                <a:gd name="connsiteY18" fmla="*/ 96203 h 742430"/>
                <a:gd name="connsiteX19" fmla="*/ 2566 w 648267"/>
                <a:gd name="connsiteY19" fmla="*/ 378143 h 742430"/>
                <a:gd name="connsiteX20" fmla="*/ 215926 w 648267"/>
                <a:gd name="connsiteY20" fmla="*/ 723900 h 742430"/>
                <a:gd name="connsiteX21" fmla="*/ 599784 w 648267"/>
                <a:gd name="connsiteY21" fmla="*/ 589598 h 742430"/>
                <a:gd name="connsiteX22" fmla="*/ 549301 w 648267"/>
                <a:gd name="connsiteY22" fmla="*/ 186690 h 742430"/>
                <a:gd name="connsiteX23" fmla="*/ 549301 w 648267"/>
                <a:gd name="connsiteY23" fmla="*/ 186690 h 74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8267" h="742430">
                  <a:moveTo>
                    <a:pt x="323559" y="685800"/>
                  </a:moveTo>
                  <a:cubicBezTo>
                    <a:pt x="175921" y="685800"/>
                    <a:pt x="56859" y="566738"/>
                    <a:pt x="56859" y="419100"/>
                  </a:cubicBezTo>
                  <a:cubicBezTo>
                    <a:pt x="56859" y="271463"/>
                    <a:pt x="175921" y="152400"/>
                    <a:pt x="323559" y="152400"/>
                  </a:cubicBezTo>
                  <a:cubicBezTo>
                    <a:pt x="471196" y="152400"/>
                    <a:pt x="590259" y="271463"/>
                    <a:pt x="590259" y="419100"/>
                  </a:cubicBezTo>
                  <a:cubicBezTo>
                    <a:pt x="590259" y="566738"/>
                    <a:pt x="471196" y="685800"/>
                    <a:pt x="323559" y="685800"/>
                  </a:cubicBezTo>
                  <a:lnTo>
                    <a:pt x="323559" y="685800"/>
                  </a:lnTo>
                  <a:close/>
                  <a:moveTo>
                    <a:pt x="549301" y="186690"/>
                  </a:moveTo>
                  <a:lnTo>
                    <a:pt x="577876" y="158115"/>
                  </a:lnTo>
                  <a:cubicBezTo>
                    <a:pt x="588354" y="146685"/>
                    <a:pt x="588354" y="129540"/>
                    <a:pt x="576924" y="118110"/>
                  </a:cubicBezTo>
                  <a:cubicBezTo>
                    <a:pt x="566446" y="107632"/>
                    <a:pt x="548349" y="106680"/>
                    <a:pt x="536919" y="117157"/>
                  </a:cubicBezTo>
                  <a:lnTo>
                    <a:pt x="504534" y="150495"/>
                  </a:lnTo>
                  <a:cubicBezTo>
                    <a:pt x="458814" y="120015"/>
                    <a:pt x="406426" y="100965"/>
                    <a:pt x="352134" y="97155"/>
                  </a:cubicBezTo>
                  <a:lnTo>
                    <a:pt x="352134" y="57150"/>
                  </a:lnTo>
                  <a:lnTo>
                    <a:pt x="437859" y="57150"/>
                  </a:lnTo>
                  <a:lnTo>
                    <a:pt x="437859" y="0"/>
                  </a:lnTo>
                  <a:lnTo>
                    <a:pt x="209259" y="0"/>
                  </a:lnTo>
                  <a:lnTo>
                    <a:pt x="209259" y="57150"/>
                  </a:lnTo>
                  <a:lnTo>
                    <a:pt x="294984" y="57150"/>
                  </a:lnTo>
                  <a:lnTo>
                    <a:pt x="294984" y="96203"/>
                  </a:lnTo>
                  <a:cubicBezTo>
                    <a:pt x="143536" y="109538"/>
                    <a:pt x="21616" y="226695"/>
                    <a:pt x="2566" y="378143"/>
                  </a:cubicBezTo>
                  <a:cubicBezTo>
                    <a:pt x="-16484" y="529590"/>
                    <a:pt x="72099" y="673418"/>
                    <a:pt x="215926" y="723900"/>
                  </a:cubicBezTo>
                  <a:cubicBezTo>
                    <a:pt x="359754" y="774383"/>
                    <a:pt x="518821" y="719138"/>
                    <a:pt x="599784" y="589598"/>
                  </a:cubicBezTo>
                  <a:cubicBezTo>
                    <a:pt x="680746" y="460058"/>
                    <a:pt x="657886" y="292418"/>
                    <a:pt x="549301" y="186690"/>
                  </a:cubicBezTo>
                  <a:lnTo>
                    <a:pt x="549301" y="18669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BY"/>
            </a:p>
          </p:txBody>
        </p:sp>
      </p:grpSp>
      <p:sp>
        <p:nvSpPr>
          <p:cNvPr id="99" name="Овал 98">
            <a:extLst>
              <a:ext uri="{FF2B5EF4-FFF2-40B4-BE49-F238E27FC236}">
                <a16:creationId xmlns:a16="http://schemas.microsoft.com/office/drawing/2014/main" id="{EBE207A4-7A59-9EAB-67D6-9CCE931764A1}"/>
              </a:ext>
            </a:extLst>
          </p:cNvPr>
          <p:cNvSpPr/>
          <p:nvPr/>
        </p:nvSpPr>
        <p:spPr>
          <a:xfrm>
            <a:off x="5695793" y="19750514"/>
            <a:ext cx="1945364" cy="1945364"/>
          </a:xfrm>
          <a:prstGeom prst="ellipse">
            <a:avLst/>
          </a:prstGeom>
          <a:gradFill>
            <a:gsLst>
              <a:gs pos="2000">
                <a:srgbClr val="0935DF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B2CB538A-40C4-9D32-757D-4BFEFBEDDA31}"/>
              </a:ext>
            </a:extLst>
          </p:cNvPr>
          <p:cNvSpPr/>
          <p:nvPr/>
        </p:nvSpPr>
        <p:spPr>
          <a:xfrm>
            <a:off x="4897891" y="15681938"/>
            <a:ext cx="912650" cy="91265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01" name="Овал 100">
            <a:extLst>
              <a:ext uri="{FF2B5EF4-FFF2-40B4-BE49-F238E27FC236}">
                <a16:creationId xmlns:a16="http://schemas.microsoft.com/office/drawing/2014/main" id="{5B9DAF5B-FDF2-9999-375D-B1F5FA1AC029}"/>
              </a:ext>
            </a:extLst>
          </p:cNvPr>
          <p:cNvSpPr/>
          <p:nvPr/>
        </p:nvSpPr>
        <p:spPr>
          <a:xfrm>
            <a:off x="10359984" y="19465401"/>
            <a:ext cx="1350627" cy="1350627"/>
          </a:xfrm>
          <a:prstGeom prst="ellipse">
            <a:avLst/>
          </a:prstGeom>
          <a:solidFill>
            <a:srgbClr val="0935DF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9C680CEC-60F3-0D64-324E-D1ECA41A927A}"/>
              </a:ext>
            </a:extLst>
          </p:cNvPr>
          <p:cNvSpPr/>
          <p:nvPr/>
        </p:nvSpPr>
        <p:spPr>
          <a:xfrm>
            <a:off x="2646716" y="17130981"/>
            <a:ext cx="1221254" cy="1221254"/>
          </a:xfrm>
          <a:prstGeom prst="ellipse">
            <a:avLst/>
          </a:prstGeom>
          <a:gradFill flip="none" rotWithShape="1">
            <a:gsLst>
              <a:gs pos="2000">
                <a:srgbClr val="0935DF"/>
              </a:gs>
              <a:gs pos="100000">
                <a:srgbClr val="00B0F0"/>
              </a:gs>
            </a:gsLst>
            <a:lin ang="10800000" scaled="1"/>
            <a:tileRect/>
          </a:gra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137" name="Рисунок 1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9" t="-551" r="46927" b="100000"/>
          <a:stretch>
            <a:fillRect/>
          </a:stretch>
        </p:blipFill>
        <p:spPr>
          <a:xfrm>
            <a:off x="2348821" y="452860"/>
            <a:ext cx="3755113" cy="29807"/>
          </a:xfrm>
          <a:custGeom>
            <a:avLst/>
            <a:gdLst>
              <a:gd name="connsiteX0" fmla="*/ 217615 w 3755113"/>
              <a:gd name="connsiteY0" fmla="*/ 0 h 29807"/>
              <a:gd name="connsiteX1" fmla="*/ 3537498 w 3755113"/>
              <a:gd name="connsiteY1" fmla="*/ 0 h 29807"/>
              <a:gd name="connsiteX2" fmla="*/ 3704771 w 3755113"/>
              <a:gd name="connsiteY2" fmla="*/ 16863 h 29807"/>
              <a:gd name="connsiteX3" fmla="*/ 3755113 w 3755113"/>
              <a:gd name="connsiteY3" fmla="*/ 29807 h 29807"/>
              <a:gd name="connsiteX4" fmla="*/ 0 w 3755113"/>
              <a:gd name="connsiteY4" fmla="*/ 29807 h 29807"/>
              <a:gd name="connsiteX5" fmla="*/ 50342 w 3755113"/>
              <a:gd name="connsiteY5" fmla="*/ 16863 h 29807"/>
              <a:gd name="connsiteX6" fmla="*/ 217615 w 3755113"/>
              <a:gd name="connsiteY6" fmla="*/ 0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55113" h="29807">
                <a:moveTo>
                  <a:pt x="217615" y="0"/>
                </a:moveTo>
                <a:lnTo>
                  <a:pt x="3537498" y="0"/>
                </a:lnTo>
                <a:cubicBezTo>
                  <a:pt x="3594797" y="0"/>
                  <a:pt x="3650740" y="5806"/>
                  <a:pt x="3704771" y="16863"/>
                </a:cubicBezTo>
                <a:lnTo>
                  <a:pt x="3755113" y="29807"/>
                </a:lnTo>
                <a:lnTo>
                  <a:pt x="0" y="29807"/>
                </a:lnTo>
                <a:lnTo>
                  <a:pt x="50342" y="16863"/>
                </a:lnTo>
                <a:cubicBezTo>
                  <a:pt x="104373" y="5806"/>
                  <a:pt x="160316" y="0"/>
                  <a:pt x="217615" y="0"/>
                </a:cubicBezTo>
                <a:close/>
              </a:path>
            </a:pathLst>
          </a:custGeom>
          <a:effectLst/>
        </p:spPr>
      </p:pic>
      <p:pic>
        <p:nvPicPr>
          <p:cNvPr id="134" name="Рисунок 1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8" t="100000" r="47896" b="-221"/>
          <a:stretch>
            <a:fillRect/>
          </a:stretch>
        </p:blipFill>
        <p:spPr>
          <a:xfrm>
            <a:off x="2431471" y="5890286"/>
            <a:ext cx="3589813" cy="11932"/>
          </a:xfrm>
          <a:custGeom>
            <a:avLst/>
            <a:gdLst>
              <a:gd name="connsiteX0" fmla="*/ 0 w 3589813"/>
              <a:gd name="connsiteY0" fmla="*/ 0 h 11932"/>
              <a:gd name="connsiteX1" fmla="*/ 3589813 w 3589813"/>
              <a:gd name="connsiteY1" fmla="*/ 0 h 11932"/>
              <a:gd name="connsiteX2" fmla="*/ 3539710 w 3589813"/>
              <a:gd name="connsiteY2" fmla="*/ 7647 h 11932"/>
              <a:gd name="connsiteX3" fmla="*/ 3454848 w 3589813"/>
              <a:gd name="connsiteY3" fmla="*/ 11932 h 11932"/>
              <a:gd name="connsiteX4" fmla="*/ 134965 w 3589813"/>
              <a:gd name="connsiteY4" fmla="*/ 11932 h 11932"/>
              <a:gd name="connsiteX5" fmla="*/ 50103 w 3589813"/>
              <a:gd name="connsiteY5" fmla="*/ 7647 h 11932"/>
              <a:gd name="connsiteX6" fmla="*/ 0 w 3589813"/>
              <a:gd name="connsiteY6" fmla="*/ 0 h 11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9813" h="11932">
                <a:moveTo>
                  <a:pt x="0" y="0"/>
                </a:moveTo>
                <a:lnTo>
                  <a:pt x="3589813" y="0"/>
                </a:lnTo>
                <a:lnTo>
                  <a:pt x="3539710" y="7647"/>
                </a:lnTo>
                <a:cubicBezTo>
                  <a:pt x="3511808" y="10481"/>
                  <a:pt x="3483498" y="11932"/>
                  <a:pt x="3454848" y="11932"/>
                </a:cubicBezTo>
                <a:lnTo>
                  <a:pt x="134965" y="11932"/>
                </a:lnTo>
                <a:cubicBezTo>
                  <a:pt x="106316" y="11932"/>
                  <a:pt x="78005" y="10481"/>
                  <a:pt x="50103" y="7647"/>
                </a:cubicBezTo>
                <a:lnTo>
                  <a:pt x="0" y="0"/>
                </a:lnTo>
                <a:close/>
              </a:path>
            </a:pathLst>
          </a:custGeom>
          <a:effectLst/>
        </p:spPr>
      </p:pic>
      <p:pic>
        <p:nvPicPr>
          <p:cNvPr id="138" name="Рисунок 1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" r="39751"/>
          <a:stretch>
            <a:fillRect/>
          </a:stretch>
        </p:blipFill>
        <p:spPr>
          <a:xfrm>
            <a:off x="5660427" y="547579"/>
            <a:ext cx="4979873" cy="5407620"/>
          </a:xfrm>
          <a:custGeom>
            <a:avLst/>
            <a:gdLst>
              <a:gd name="connsiteX0" fmla="*/ 612380 w 4979873"/>
              <a:gd name="connsiteY0" fmla="*/ 0 h 5407620"/>
              <a:gd name="connsiteX1" fmla="*/ 4367493 w 4979873"/>
              <a:gd name="connsiteY1" fmla="*/ 0 h 5407620"/>
              <a:gd name="connsiteX2" fmla="*/ 4396693 w 4979873"/>
              <a:gd name="connsiteY2" fmla="*/ 7508 h 5407620"/>
              <a:gd name="connsiteX3" fmla="*/ 4979873 w 4979873"/>
              <a:gd name="connsiteY3" fmla="*/ 800188 h 5407620"/>
              <a:gd name="connsiteX4" fmla="*/ 4979873 w 4979873"/>
              <a:gd name="connsiteY4" fmla="*/ 4589557 h 5407620"/>
              <a:gd name="connsiteX5" fmla="*/ 4317151 w 4979873"/>
              <a:gd name="connsiteY5" fmla="*/ 5402689 h 5407620"/>
              <a:gd name="connsiteX6" fmla="*/ 4284843 w 4979873"/>
              <a:gd name="connsiteY6" fmla="*/ 5407620 h 5407620"/>
              <a:gd name="connsiteX7" fmla="*/ 695030 w 4979873"/>
              <a:gd name="connsiteY7" fmla="*/ 5407620 h 5407620"/>
              <a:gd name="connsiteX8" fmla="*/ 662722 w 4979873"/>
              <a:gd name="connsiteY8" fmla="*/ 5402689 h 5407620"/>
              <a:gd name="connsiteX9" fmla="*/ 0 w 4979873"/>
              <a:gd name="connsiteY9" fmla="*/ 4589557 h 5407620"/>
              <a:gd name="connsiteX10" fmla="*/ 0 w 4979873"/>
              <a:gd name="connsiteY10" fmla="*/ 800188 h 5407620"/>
              <a:gd name="connsiteX11" fmla="*/ 583180 w 4979873"/>
              <a:gd name="connsiteY11" fmla="*/ 7508 h 5407620"/>
              <a:gd name="connsiteX12" fmla="*/ 612380 w 4979873"/>
              <a:gd name="connsiteY12" fmla="*/ 0 h 540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79873" h="5407620">
                <a:moveTo>
                  <a:pt x="612380" y="0"/>
                </a:moveTo>
                <a:lnTo>
                  <a:pt x="4367493" y="0"/>
                </a:lnTo>
                <a:lnTo>
                  <a:pt x="4396693" y="7508"/>
                </a:lnTo>
                <a:cubicBezTo>
                  <a:pt x="4734558" y="112595"/>
                  <a:pt x="4979873" y="427743"/>
                  <a:pt x="4979873" y="800188"/>
                </a:cubicBezTo>
                <a:lnTo>
                  <a:pt x="4979873" y="4589557"/>
                </a:lnTo>
                <a:cubicBezTo>
                  <a:pt x="4979873" y="4990652"/>
                  <a:pt x="4695366" y="5325296"/>
                  <a:pt x="4317151" y="5402689"/>
                </a:cubicBezTo>
                <a:lnTo>
                  <a:pt x="4284843" y="5407620"/>
                </a:lnTo>
                <a:lnTo>
                  <a:pt x="695030" y="5407620"/>
                </a:lnTo>
                <a:lnTo>
                  <a:pt x="662722" y="5402689"/>
                </a:lnTo>
                <a:cubicBezTo>
                  <a:pt x="284507" y="5325296"/>
                  <a:pt x="0" y="4990652"/>
                  <a:pt x="0" y="4589557"/>
                </a:cubicBezTo>
                <a:lnTo>
                  <a:pt x="0" y="800188"/>
                </a:lnTo>
                <a:cubicBezTo>
                  <a:pt x="0" y="427743"/>
                  <a:pt x="245315" y="112595"/>
                  <a:pt x="583180" y="7508"/>
                </a:cubicBezTo>
                <a:lnTo>
                  <a:pt x="612380" y="0"/>
                </a:lnTo>
                <a:close/>
              </a:path>
            </a:pathLst>
          </a:custGeom>
          <a:effectLst/>
        </p:spPr>
      </p:pic>
      <p:sp>
        <p:nvSpPr>
          <p:cNvPr id="11" name="!!Скругленный прямоугольник 11">
            <a:extLst>
              <a:ext uri="{FF2B5EF4-FFF2-40B4-BE49-F238E27FC236}">
                <a16:creationId xmlns:a16="http://schemas.microsoft.com/office/drawing/2014/main" id="{D536C9E5-DA5E-BA87-5D63-5752D46D5985}"/>
              </a:ext>
            </a:extLst>
          </p:cNvPr>
          <p:cNvSpPr/>
          <p:nvPr/>
        </p:nvSpPr>
        <p:spPr>
          <a:xfrm>
            <a:off x="3890320" y="2888344"/>
            <a:ext cx="3467932" cy="343988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9238" dist="118107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5381C2-922E-27D8-95C6-EFF34C3EF072}"/>
              </a:ext>
            </a:extLst>
          </p:cNvPr>
          <p:cNvSpPr txBox="1"/>
          <p:nvPr/>
        </p:nvSpPr>
        <p:spPr>
          <a:xfrm>
            <a:off x="4370448" y="3484609"/>
            <a:ext cx="2673934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528A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Хотите иметь доступ к своим любимым историям в любое время и в любом месте?</a:t>
            </a:r>
            <a:endParaRPr lang="ru-RU" sz="1600" b="1" dirty="0">
              <a:solidFill>
                <a:srgbClr val="0528A9"/>
              </a:solidFill>
              <a:effectLst/>
              <a:latin typeface="Helvetica" panose="020B0604020202020204" pitchFamily="34" charset="0"/>
              <a:ea typeface="Helvetica Neue" panose="02000503000000020004" pitchFamily="2" charset="0"/>
              <a:cs typeface="Helvetica" panose="020B0604020202020204" pitchFamily="34" charset="0"/>
            </a:endParaRPr>
          </a:p>
          <a:p>
            <a:r>
              <a:rPr lang="ru-RU" sz="1400" dirty="0">
                <a:solidFill>
                  <a:srgbClr val="0528A9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r>
              <a:rPr lang="ru-RU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Представляем </a:t>
            </a:r>
            <a:r>
              <a:rPr lang="ru-RU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«</a:t>
            </a:r>
            <a:r>
              <a:rPr lang="en-US" sz="14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Lebedev</a:t>
            </a:r>
            <a:r>
              <a:rPr lang="ru-RU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»</a:t>
            </a:r>
            <a:r>
              <a:rPr lang="ru-RU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sz="1400" dirty="0">
                <a:latin typeface="Helvetica" panose="020B0604020202020204" pitchFamily="34" charset="0"/>
                <a:cs typeface="Helvetica" panose="020B0604020202020204" pitchFamily="34" charset="0"/>
              </a:rPr>
              <a:t>— революционное приложение для онлайн-библиотеки, в котором тысячи книг у вас под рукой.</a:t>
            </a:r>
            <a:r>
              <a:rPr lang="ru-RU" sz="1400" dirty="0"/>
              <a:t> </a:t>
            </a:r>
            <a:endParaRPr lang="ru-RU" sz="1400" dirty="0">
              <a:solidFill>
                <a:srgbClr val="0528A9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!!Овал 13">
            <a:extLst>
              <a:ext uri="{FF2B5EF4-FFF2-40B4-BE49-F238E27FC236}">
                <a16:creationId xmlns:a16="http://schemas.microsoft.com/office/drawing/2014/main" id="{22F4629B-91D7-08FC-BE55-BC8172929CAD}"/>
              </a:ext>
            </a:extLst>
          </p:cNvPr>
          <p:cNvSpPr/>
          <p:nvPr/>
        </p:nvSpPr>
        <p:spPr>
          <a:xfrm>
            <a:off x="2984071" y="2760242"/>
            <a:ext cx="1337515" cy="1337515"/>
          </a:xfrm>
          <a:prstGeom prst="ellipse">
            <a:avLst/>
          </a:prstGeom>
          <a:gradFill>
            <a:gsLst>
              <a:gs pos="2000">
                <a:srgbClr val="4D7BFD"/>
              </a:gs>
              <a:gs pos="100000">
                <a:srgbClr val="C0EBF8"/>
              </a:gs>
            </a:gsLst>
            <a:lin ang="5400000" scaled="1"/>
          </a:gra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088805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D369973E-BDE4-69A1-7FC1-08F3A342D2B9}"/>
              </a:ext>
            </a:extLst>
          </p:cNvPr>
          <p:cNvGrpSpPr/>
          <p:nvPr/>
        </p:nvGrpSpPr>
        <p:grpSpPr>
          <a:xfrm>
            <a:off x="7732003" y="260891"/>
            <a:ext cx="1412256" cy="1977261"/>
            <a:chOff x="7732003" y="65520"/>
            <a:chExt cx="1412256" cy="1977261"/>
          </a:xfrm>
          <a:solidFill>
            <a:schemeClr val="bg1">
              <a:lumMod val="85000"/>
            </a:schemeClr>
          </a:solidFill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BD64163A-C635-F1DB-1A80-49C637BA4DDE}"/>
                </a:ext>
              </a:extLst>
            </p:cNvPr>
            <p:cNvGrpSpPr/>
            <p:nvPr/>
          </p:nvGrpSpPr>
          <p:grpSpPr>
            <a:xfrm>
              <a:off x="7736071" y="65520"/>
              <a:ext cx="1408188" cy="928440"/>
              <a:chOff x="7736071" y="65520"/>
              <a:chExt cx="1408188" cy="928440"/>
            </a:xfrm>
            <a:grpFill/>
          </p:grpSpPr>
          <p:sp>
            <p:nvSpPr>
              <p:cNvPr id="18" name="Овал 17">
                <a:extLst>
                  <a:ext uri="{FF2B5EF4-FFF2-40B4-BE49-F238E27FC236}">
                    <a16:creationId xmlns:a16="http://schemas.microsoft.com/office/drawing/2014/main" id="{625F8F51-4227-3228-CA5C-AFBF8E0959BC}"/>
                  </a:ext>
                </a:extLst>
              </p:cNvPr>
              <p:cNvSpPr/>
              <p:nvPr/>
            </p:nvSpPr>
            <p:spPr>
              <a:xfrm>
                <a:off x="8929993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9" name="Овал 18">
                <a:extLst>
                  <a:ext uri="{FF2B5EF4-FFF2-40B4-BE49-F238E27FC236}">
                    <a16:creationId xmlns:a16="http://schemas.microsoft.com/office/drawing/2014/main" id="{12308515-5CA4-0516-BEAD-2143EC31397A}"/>
                  </a:ext>
                </a:extLst>
              </p:cNvPr>
              <p:cNvSpPr/>
              <p:nvPr/>
            </p:nvSpPr>
            <p:spPr>
              <a:xfrm>
                <a:off x="8532019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E6773EBB-EE02-7325-4244-8EEE01C23E89}"/>
                  </a:ext>
                </a:extLst>
              </p:cNvPr>
              <p:cNvSpPr/>
              <p:nvPr/>
            </p:nvSpPr>
            <p:spPr>
              <a:xfrm>
                <a:off x="8134045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EF7E6ACB-A392-B335-0631-3AFF8CDB00DA}"/>
                  </a:ext>
                </a:extLst>
              </p:cNvPr>
              <p:cNvSpPr/>
              <p:nvPr/>
            </p:nvSpPr>
            <p:spPr>
              <a:xfrm>
                <a:off x="7736071" y="670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448044BD-4D19-F255-7534-CCD964BFB67D}"/>
                  </a:ext>
                </a:extLst>
              </p:cNvPr>
              <p:cNvSpPr/>
              <p:nvPr/>
            </p:nvSpPr>
            <p:spPr>
              <a:xfrm>
                <a:off x="8929993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32D97802-B7BD-5FBF-FF58-C314BC26189B}"/>
                  </a:ext>
                </a:extLst>
              </p:cNvPr>
              <p:cNvSpPr/>
              <p:nvPr/>
            </p:nvSpPr>
            <p:spPr>
              <a:xfrm>
                <a:off x="8532019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13AFCD01-6001-7EB0-18CA-EF13727645C6}"/>
                  </a:ext>
                </a:extLst>
              </p:cNvPr>
              <p:cNvSpPr/>
              <p:nvPr/>
            </p:nvSpPr>
            <p:spPr>
              <a:xfrm>
                <a:off x="8134045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A7C7A68E-86D7-C194-EA2B-A8C8E5024151}"/>
                  </a:ext>
                </a:extLst>
              </p:cNvPr>
              <p:cNvSpPr/>
              <p:nvPr/>
            </p:nvSpPr>
            <p:spPr>
              <a:xfrm>
                <a:off x="7736071" y="42414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7AFD71D1-A381-C180-577D-2ADB7AC2F9C0}"/>
                  </a:ext>
                </a:extLst>
              </p:cNvPr>
              <p:cNvSpPr/>
              <p:nvPr/>
            </p:nvSpPr>
            <p:spPr>
              <a:xfrm>
                <a:off x="8929993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38E57103-4323-6058-D17C-CAFD17965901}"/>
                  </a:ext>
                </a:extLst>
              </p:cNvPr>
              <p:cNvSpPr/>
              <p:nvPr/>
            </p:nvSpPr>
            <p:spPr>
              <a:xfrm>
                <a:off x="8532019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8" name="Овал 27">
                <a:extLst>
                  <a:ext uri="{FF2B5EF4-FFF2-40B4-BE49-F238E27FC236}">
                    <a16:creationId xmlns:a16="http://schemas.microsoft.com/office/drawing/2014/main" id="{B43265C7-7D53-7187-975D-00C84E99C137}"/>
                  </a:ext>
                </a:extLst>
              </p:cNvPr>
              <p:cNvSpPr/>
              <p:nvPr/>
            </p:nvSpPr>
            <p:spPr>
              <a:xfrm>
                <a:off x="8134045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9" name="Овал 28">
                <a:extLst>
                  <a:ext uri="{FF2B5EF4-FFF2-40B4-BE49-F238E27FC236}">
                    <a16:creationId xmlns:a16="http://schemas.microsoft.com/office/drawing/2014/main" id="{1092B7D3-1964-6589-F4EC-3E327B4AD76F}"/>
                  </a:ext>
                </a:extLst>
              </p:cNvPr>
              <p:cNvSpPr/>
              <p:nvPr/>
            </p:nvSpPr>
            <p:spPr>
              <a:xfrm>
                <a:off x="7736071" y="77969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</p:grp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EC08BACF-8557-D3EF-E784-F47EE76CEBB6}"/>
                </a:ext>
              </a:extLst>
            </p:cNvPr>
            <p:cNvGrpSpPr/>
            <p:nvPr/>
          </p:nvGrpSpPr>
          <p:grpSpPr>
            <a:xfrm>
              <a:off x="7732003" y="1114341"/>
              <a:ext cx="1408188" cy="928440"/>
              <a:chOff x="7736071" y="65520"/>
              <a:chExt cx="1408188" cy="928440"/>
            </a:xfrm>
            <a:grpFill/>
          </p:grpSpPr>
          <p:sp>
            <p:nvSpPr>
              <p:cNvPr id="36" name="Овал 35">
                <a:extLst>
                  <a:ext uri="{FF2B5EF4-FFF2-40B4-BE49-F238E27FC236}">
                    <a16:creationId xmlns:a16="http://schemas.microsoft.com/office/drawing/2014/main" id="{7697BF74-DA61-FD72-8545-FD49BF4BA320}"/>
                  </a:ext>
                </a:extLst>
              </p:cNvPr>
              <p:cNvSpPr/>
              <p:nvPr/>
            </p:nvSpPr>
            <p:spPr>
              <a:xfrm>
                <a:off x="8929993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7" name="Овал 36">
                <a:extLst>
                  <a:ext uri="{FF2B5EF4-FFF2-40B4-BE49-F238E27FC236}">
                    <a16:creationId xmlns:a16="http://schemas.microsoft.com/office/drawing/2014/main" id="{D40FF8CB-4261-C73A-53BD-74F956C4E58A}"/>
                  </a:ext>
                </a:extLst>
              </p:cNvPr>
              <p:cNvSpPr/>
              <p:nvPr/>
            </p:nvSpPr>
            <p:spPr>
              <a:xfrm>
                <a:off x="8532019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8" name="Овал 37">
                <a:extLst>
                  <a:ext uri="{FF2B5EF4-FFF2-40B4-BE49-F238E27FC236}">
                    <a16:creationId xmlns:a16="http://schemas.microsoft.com/office/drawing/2014/main" id="{9958D9D7-5735-41A5-BA4E-384A39043314}"/>
                  </a:ext>
                </a:extLst>
              </p:cNvPr>
              <p:cNvSpPr/>
              <p:nvPr/>
            </p:nvSpPr>
            <p:spPr>
              <a:xfrm>
                <a:off x="8134045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9" name="Овал 38">
                <a:extLst>
                  <a:ext uri="{FF2B5EF4-FFF2-40B4-BE49-F238E27FC236}">
                    <a16:creationId xmlns:a16="http://schemas.microsoft.com/office/drawing/2014/main" id="{2862B200-E3F9-FE28-982D-E9EC0BA38C5C}"/>
                  </a:ext>
                </a:extLst>
              </p:cNvPr>
              <p:cNvSpPr/>
              <p:nvPr/>
            </p:nvSpPr>
            <p:spPr>
              <a:xfrm>
                <a:off x="7736071" y="670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0" name="Овал 39">
                <a:extLst>
                  <a:ext uri="{FF2B5EF4-FFF2-40B4-BE49-F238E27FC236}">
                    <a16:creationId xmlns:a16="http://schemas.microsoft.com/office/drawing/2014/main" id="{C1835EE9-BAF7-07BF-096F-42C84C5E0642}"/>
                  </a:ext>
                </a:extLst>
              </p:cNvPr>
              <p:cNvSpPr/>
              <p:nvPr/>
            </p:nvSpPr>
            <p:spPr>
              <a:xfrm>
                <a:off x="8929993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1" name="Овал 40">
                <a:extLst>
                  <a:ext uri="{FF2B5EF4-FFF2-40B4-BE49-F238E27FC236}">
                    <a16:creationId xmlns:a16="http://schemas.microsoft.com/office/drawing/2014/main" id="{748BA9D3-928D-D293-FF32-DD4B76242E53}"/>
                  </a:ext>
                </a:extLst>
              </p:cNvPr>
              <p:cNvSpPr/>
              <p:nvPr/>
            </p:nvSpPr>
            <p:spPr>
              <a:xfrm>
                <a:off x="8532019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2" name="Овал 41">
                <a:extLst>
                  <a:ext uri="{FF2B5EF4-FFF2-40B4-BE49-F238E27FC236}">
                    <a16:creationId xmlns:a16="http://schemas.microsoft.com/office/drawing/2014/main" id="{4C8CB05D-EC4C-D966-4018-8BB3AE521988}"/>
                  </a:ext>
                </a:extLst>
              </p:cNvPr>
              <p:cNvSpPr/>
              <p:nvPr/>
            </p:nvSpPr>
            <p:spPr>
              <a:xfrm>
                <a:off x="8134045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id="{12E8E1C9-5C38-60DB-8A12-0FC5D65C5B3A}"/>
                  </a:ext>
                </a:extLst>
              </p:cNvPr>
              <p:cNvSpPr/>
              <p:nvPr/>
            </p:nvSpPr>
            <p:spPr>
              <a:xfrm>
                <a:off x="7736071" y="42414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B1EF7EC4-6C75-CDD9-4ACC-9C7CA477E28B}"/>
                  </a:ext>
                </a:extLst>
              </p:cNvPr>
              <p:cNvSpPr/>
              <p:nvPr/>
            </p:nvSpPr>
            <p:spPr>
              <a:xfrm>
                <a:off x="8929993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5" name="Овал 44">
                <a:extLst>
                  <a:ext uri="{FF2B5EF4-FFF2-40B4-BE49-F238E27FC236}">
                    <a16:creationId xmlns:a16="http://schemas.microsoft.com/office/drawing/2014/main" id="{736CB9D5-F2D9-58B2-6824-3E800A8FF4CE}"/>
                  </a:ext>
                </a:extLst>
              </p:cNvPr>
              <p:cNvSpPr/>
              <p:nvPr/>
            </p:nvSpPr>
            <p:spPr>
              <a:xfrm>
                <a:off x="8532019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6" name="Овал 45">
                <a:extLst>
                  <a:ext uri="{FF2B5EF4-FFF2-40B4-BE49-F238E27FC236}">
                    <a16:creationId xmlns:a16="http://schemas.microsoft.com/office/drawing/2014/main" id="{B5526A7E-B872-5645-91BA-182AE5B279B0}"/>
                  </a:ext>
                </a:extLst>
              </p:cNvPr>
              <p:cNvSpPr/>
              <p:nvPr/>
            </p:nvSpPr>
            <p:spPr>
              <a:xfrm>
                <a:off x="8134045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7" name="Овал 46">
                <a:extLst>
                  <a:ext uri="{FF2B5EF4-FFF2-40B4-BE49-F238E27FC236}">
                    <a16:creationId xmlns:a16="http://schemas.microsoft.com/office/drawing/2014/main" id="{4BBF3564-E8D7-07E9-07BB-EBADB8F05A65}"/>
                  </a:ext>
                </a:extLst>
              </p:cNvPr>
              <p:cNvSpPr/>
              <p:nvPr/>
            </p:nvSpPr>
            <p:spPr>
              <a:xfrm>
                <a:off x="7736071" y="77969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</p:grpSp>
      </p:grpSp>
      <p:grpSp>
        <p:nvGrpSpPr>
          <p:cNvPr id="98" name="Группа 97">
            <a:extLst>
              <a:ext uri="{FF2B5EF4-FFF2-40B4-BE49-F238E27FC236}">
                <a16:creationId xmlns:a16="http://schemas.microsoft.com/office/drawing/2014/main" id="{F539A0E0-FA0C-94E0-FE40-5178A3004FEB}"/>
              </a:ext>
            </a:extLst>
          </p:cNvPr>
          <p:cNvGrpSpPr/>
          <p:nvPr/>
        </p:nvGrpSpPr>
        <p:grpSpPr>
          <a:xfrm>
            <a:off x="511444" y="1394847"/>
            <a:ext cx="2231756" cy="2371241"/>
            <a:chOff x="511444" y="1394847"/>
            <a:chExt cx="2231756" cy="2371241"/>
          </a:xfrm>
        </p:grpSpPr>
        <p:sp>
          <p:nvSpPr>
            <p:cNvPr id="12" name="Скругленный прямоугольник 11">
              <a:extLst>
                <a:ext uri="{FF2B5EF4-FFF2-40B4-BE49-F238E27FC236}">
                  <a16:creationId xmlns:a16="http://schemas.microsoft.com/office/drawing/2014/main" id="{E356B3AC-17C8-42CB-C676-D34E9E73C370}"/>
                </a:ext>
              </a:extLst>
            </p:cNvPr>
            <p:cNvSpPr/>
            <p:nvPr/>
          </p:nvSpPr>
          <p:spPr>
            <a:xfrm>
              <a:off x="511444" y="1394847"/>
              <a:ext cx="2231756" cy="23712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2954" dist="38100" dir="2700000" sx="105000" sy="10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7BBCA0FF-7EB6-1173-FA45-C375B77D0375}"/>
                </a:ext>
              </a:extLst>
            </p:cNvPr>
            <p:cNvGrpSpPr/>
            <p:nvPr/>
          </p:nvGrpSpPr>
          <p:grpSpPr>
            <a:xfrm>
              <a:off x="828368" y="1635507"/>
              <a:ext cx="1522044" cy="400110"/>
              <a:chOff x="828368" y="1635507"/>
              <a:chExt cx="1522044" cy="400110"/>
            </a:xfrm>
          </p:grpSpPr>
          <p:sp>
            <p:nvSpPr>
              <p:cNvPr id="55" name="Скругленный прямоугольник 54">
                <a:extLst>
                  <a:ext uri="{FF2B5EF4-FFF2-40B4-BE49-F238E27FC236}">
                    <a16:creationId xmlns:a16="http://schemas.microsoft.com/office/drawing/2014/main" id="{8552161F-FABD-FBF3-42E6-F707070A238D}"/>
                  </a:ext>
                </a:extLst>
              </p:cNvPr>
              <p:cNvSpPr/>
              <p:nvPr/>
            </p:nvSpPr>
            <p:spPr>
              <a:xfrm>
                <a:off x="828368" y="1661188"/>
                <a:ext cx="1501564" cy="331703"/>
              </a:xfrm>
              <a:prstGeom prst="roundRect">
                <a:avLst>
                  <a:gd name="adj" fmla="val 50000"/>
                </a:avLst>
              </a:prstGeom>
              <a:solidFill>
                <a:srgbClr val="94BCF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0784724-90D2-B404-6E8F-E8C1AA3937F9}"/>
                  </a:ext>
                </a:extLst>
              </p:cNvPr>
              <p:cNvSpPr txBox="1"/>
              <p:nvPr/>
            </p:nvSpPr>
            <p:spPr>
              <a:xfrm>
                <a:off x="840547" y="1635507"/>
                <a:ext cx="15098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Больше никаких тяжёлых книг</a:t>
                </a:r>
                <a:endParaRPr lang="ru-BY" sz="1000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317253C-B2DC-0C6B-10D3-ADF17CEBC1A9}"/>
                </a:ext>
              </a:extLst>
            </p:cNvPr>
            <p:cNvSpPr txBox="1"/>
            <p:nvPr/>
          </p:nvSpPr>
          <p:spPr>
            <a:xfrm>
              <a:off x="772528" y="2099025"/>
              <a:ext cx="158987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Н</a:t>
              </a:r>
              <a:r>
                <a:rPr lang="ru-RU" sz="1200" b="1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осите </a:t>
              </a:r>
              <a:r>
                <a:rPr lang="ru-RU"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тысячи книг в кармане, не беспокоясь об их весе или объёме.</a:t>
              </a:r>
              <a:endParaRPr lang="ru-RU" sz="12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1C144183-1F02-7904-88A7-6725D90AC18F}"/>
              </a:ext>
            </a:extLst>
          </p:cNvPr>
          <p:cNvGrpSpPr/>
          <p:nvPr/>
        </p:nvGrpSpPr>
        <p:grpSpPr>
          <a:xfrm>
            <a:off x="2998922" y="1394847"/>
            <a:ext cx="2231756" cy="2371241"/>
            <a:chOff x="2998922" y="1394847"/>
            <a:chExt cx="2231756" cy="2371241"/>
          </a:xfrm>
        </p:grpSpPr>
        <p:sp>
          <p:nvSpPr>
            <p:cNvPr id="13" name="Скругленный прямоугольник 12">
              <a:extLst>
                <a:ext uri="{FF2B5EF4-FFF2-40B4-BE49-F238E27FC236}">
                  <a16:creationId xmlns:a16="http://schemas.microsoft.com/office/drawing/2014/main" id="{157492A3-6DC8-436F-ECB3-C63298C14126}"/>
                </a:ext>
              </a:extLst>
            </p:cNvPr>
            <p:cNvSpPr/>
            <p:nvPr/>
          </p:nvSpPr>
          <p:spPr>
            <a:xfrm>
              <a:off x="2998922" y="1394847"/>
              <a:ext cx="2231756" cy="23712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2954" dist="38100" dir="2700000" sx="105000" sy="10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grpSp>
          <p:nvGrpSpPr>
            <p:cNvPr id="58" name="Группа 57">
              <a:extLst>
                <a:ext uri="{FF2B5EF4-FFF2-40B4-BE49-F238E27FC236}">
                  <a16:creationId xmlns:a16="http://schemas.microsoft.com/office/drawing/2014/main" id="{08EA168F-9518-1230-5C2A-1DBB67695E55}"/>
                </a:ext>
              </a:extLst>
            </p:cNvPr>
            <p:cNvGrpSpPr/>
            <p:nvPr/>
          </p:nvGrpSpPr>
          <p:grpSpPr>
            <a:xfrm>
              <a:off x="3309587" y="1618837"/>
              <a:ext cx="1450129" cy="400110"/>
              <a:chOff x="828367" y="1622226"/>
              <a:chExt cx="1450129" cy="400110"/>
            </a:xfrm>
          </p:grpSpPr>
          <p:sp>
            <p:nvSpPr>
              <p:cNvPr id="59" name="Скругленный прямоугольник 58">
                <a:extLst>
                  <a:ext uri="{FF2B5EF4-FFF2-40B4-BE49-F238E27FC236}">
                    <a16:creationId xmlns:a16="http://schemas.microsoft.com/office/drawing/2014/main" id="{B2254A84-B397-D5D7-4AC7-83F59B7D3FFF}"/>
                  </a:ext>
                </a:extLst>
              </p:cNvPr>
              <p:cNvSpPr/>
              <p:nvPr/>
            </p:nvSpPr>
            <p:spPr>
              <a:xfrm>
                <a:off x="828367" y="1661188"/>
                <a:ext cx="1450129" cy="335091"/>
              </a:xfrm>
              <a:prstGeom prst="roundRect">
                <a:avLst>
                  <a:gd name="adj" fmla="val 50000"/>
                </a:avLst>
              </a:prstGeom>
              <a:solidFill>
                <a:srgbClr val="94BCF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DBD681-458E-6959-4064-EE6F679D4279}"/>
                  </a:ext>
                </a:extLst>
              </p:cNvPr>
              <p:cNvSpPr txBox="1"/>
              <p:nvPr/>
            </p:nvSpPr>
            <p:spPr>
              <a:xfrm>
                <a:off x="866939" y="1622226"/>
                <a:ext cx="14057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Мгновенный доступ</a:t>
                </a:r>
                <a:endParaRPr lang="ru-BY" sz="1000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138FCF8-B456-5479-E46B-93F5903274A7}"/>
                </a:ext>
              </a:extLst>
            </p:cNvPr>
            <p:cNvSpPr txBox="1"/>
            <p:nvPr/>
          </p:nvSpPr>
          <p:spPr>
            <a:xfrm>
              <a:off x="3260453" y="2099025"/>
              <a:ext cx="165530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b="1" dirty="0">
                  <a:latin typeface="Helvetica" panose="020B0604020202020204" pitchFamily="34" charset="0"/>
                </a:rPr>
                <a:t>Н</a:t>
              </a:r>
              <a:r>
                <a:rPr lang="ru-RU" sz="1200" b="1" dirty="0" smtClean="0">
                  <a:latin typeface="Helvetica" panose="020B0604020202020204" pitchFamily="34" charset="0"/>
                </a:rPr>
                <a:t>айдите </a:t>
              </a:r>
              <a:r>
                <a:rPr lang="ru-RU" sz="1200" b="1" dirty="0">
                  <a:latin typeface="Helvetica" panose="020B0604020202020204" pitchFamily="34" charset="0"/>
                </a:rPr>
                <a:t>и сразу же начните читать следующую книгу, не посещая библиотеку или книжный </a:t>
              </a:r>
              <a:r>
                <a:rPr lang="ru-RU" sz="1200" b="1" dirty="0"/>
                <a:t>магазин.</a:t>
              </a:r>
              <a:endParaRPr lang="ru-RU" sz="12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1AF7F0B1-1149-FEC5-1518-647EF8BE7317}"/>
              </a:ext>
            </a:extLst>
          </p:cNvPr>
          <p:cNvGrpSpPr/>
          <p:nvPr/>
        </p:nvGrpSpPr>
        <p:grpSpPr>
          <a:xfrm>
            <a:off x="511444" y="3940562"/>
            <a:ext cx="2231756" cy="2371241"/>
            <a:chOff x="511444" y="3940562"/>
            <a:chExt cx="2231756" cy="2371241"/>
          </a:xfrm>
        </p:grpSpPr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49062CA9-2DDF-2C5A-F45C-031A5A887C1D}"/>
                </a:ext>
              </a:extLst>
            </p:cNvPr>
            <p:cNvSpPr/>
            <p:nvPr/>
          </p:nvSpPr>
          <p:spPr>
            <a:xfrm>
              <a:off x="511444" y="3940562"/>
              <a:ext cx="2231756" cy="23712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2954" dist="38100" dir="2700000" sx="105000" sy="10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2CF9E145-6A83-FAAC-4784-11822B703D11}"/>
                </a:ext>
              </a:extLst>
            </p:cNvPr>
            <p:cNvGrpSpPr/>
            <p:nvPr/>
          </p:nvGrpSpPr>
          <p:grpSpPr>
            <a:xfrm>
              <a:off x="828368" y="4178702"/>
              <a:ext cx="1501564" cy="400110"/>
              <a:chOff x="828368" y="1626993"/>
              <a:chExt cx="1501564" cy="400110"/>
            </a:xfrm>
          </p:grpSpPr>
          <p:sp>
            <p:nvSpPr>
              <p:cNvPr id="62" name="Скругленный прямоугольник 61">
                <a:extLst>
                  <a:ext uri="{FF2B5EF4-FFF2-40B4-BE49-F238E27FC236}">
                    <a16:creationId xmlns:a16="http://schemas.microsoft.com/office/drawing/2014/main" id="{B9AA518F-D696-0053-DA54-2C5382E996BB}"/>
                  </a:ext>
                </a:extLst>
              </p:cNvPr>
              <p:cNvSpPr/>
              <p:nvPr/>
            </p:nvSpPr>
            <p:spPr>
              <a:xfrm>
                <a:off x="828368" y="1661189"/>
                <a:ext cx="1501564" cy="331772"/>
              </a:xfrm>
              <a:prstGeom prst="roundRect">
                <a:avLst>
                  <a:gd name="adj" fmla="val 50000"/>
                </a:avLst>
              </a:prstGeom>
              <a:solidFill>
                <a:srgbClr val="94BCF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8B004E2-AD93-C791-44D0-F76CBB7362AC}"/>
                  </a:ext>
                </a:extLst>
              </p:cNvPr>
              <p:cNvSpPr txBox="1"/>
              <p:nvPr/>
            </p:nvSpPr>
            <p:spPr>
              <a:xfrm>
                <a:off x="877779" y="1626993"/>
                <a:ext cx="13575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Обширная коллекция</a:t>
                </a:r>
                <a:endParaRPr lang="ru-BY" sz="1000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B349A0D-74C7-E2B8-8E33-F1F89D7683E2}"/>
                </a:ext>
              </a:extLst>
            </p:cNvPr>
            <p:cNvSpPr txBox="1"/>
            <p:nvPr/>
          </p:nvSpPr>
          <p:spPr>
            <a:xfrm>
              <a:off x="715966" y="4587020"/>
              <a:ext cx="186234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И</a:t>
              </a:r>
              <a:r>
                <a:rPr lang="ru-RU" sz="1200" b="1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зучайте </a:t>
              </a:r>
              <a:r>
                <a:rPr lang="ru-RU"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широкий спектр жанров, авторов и названий, зачастую превосходящих то, что доступно в обычной физической библиотеке.</a:t>
              </a:r>
              <a:endParaRPr lang="ru-RU" sz="12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EC85AB6A-83A0-E245-98F9-8513B5955114}"/>
              </a:ext>
            </a:extLst>
          </p:cNvPr>
          <p:cNvGrpSpPr/>
          <p:nvPr/>
        </p:nvGrpSpPr>
        <p:grpSpPr>
          <a:xfrm>
            <a:off x="2998922" y="3940562"/>
            <a:ext cx="2231756" cy="2371241"/>
            <a:chOff x="2998922" y="3940562"/>
            <a:chExt cx="2231756" cy="2371241"/>
          </a:xfrm>
        </p:grpSpPr>
        <p:sp>
          <p:nvSpPr>
            <p:cNvPr id="14" name="Скругленный прямоугольник 13">
              <a:extLst>
                <a:ext uri="{FF2B5EF4-FFF2-40B4-BE49-F238E27FC236}">
                  <a16:creationId xmlns:a16="http://schemas.microsoft.com/office/drawing/2014/main" id="{61B42C4D-D860-E526-73D9-D9615C62B331}"/>
                </a:ext>
              </a:extLst>
            </p:cNvPr>
            <p:cNvSpPr/>
            <p:nvPr/>
          </p:nvSpPr>
          <p:spPr>
            <a:xfrm>
              <a:off x="2998922" y="3940562"/>
              <a:ext cx="2231756" cy="23712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2954" dist="38100" dir="2700000" sx="105000" sy="10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grpSp>
          <p:nvGrpSpPr>
            <p:cNvPr id="64" name="Группа 63">
              <a:extLst>
                <a:ext uri="{FF2B5EF4-FFF2-40B4-BE49-F238E27FC236}">
                  <a16:creationId xmlns:a16="http://schemas.microsoft.com/office/drawing/2014/main" id="{1BCFC7FF-49E7-00F2-259B-252B58B89D63}"/>
                </a:ext>
              </a:extLst>
            </p:cNvPr>
            <p:cNvGrpSpPr/>
            <p:nvPr/>
          </p:nvGrpSpPr>
          <p:grpSpPr>
            <a:xfrm>
              <a:off x="3309588" y="4170361"/>
              <a:ext cx="1444342" cy="400110"/>
              <a:chOff x="828368" y="1622041"/>
              <a:chExt cx="1444342" cy="400110"/>
            </a:xfrm>
          </p:grpSpPr>
          <p:sp>
            <p:nvSpPr>
              <p:cNvPr id="65" name="Скругленный прямоугольник 64">
                <a:extLst>
                  <a:ext uri="{FF2B5EF4-FFF2-40B4-BE49-F238E27FC236}">
                    <a16:creationId xmlns:a16="http://schemas.microsoft.com/office/drawing/2014/main" id="{E1650D34-201B-018F-B77C-73CDF83B0695}"/>
                  </a:ext>
                </a:extLst>
              </p:cNvPr>
              <p:cNvSpPr/>
              <p:nvPr/>
            </p:nvSpPr>
            <p:spPr>
              <a:xfrm>
                <a:off x="828368" y="1661188"/>
                <a:ext cx="1444342" cy="335161"/>
              </a:xfrm>
              <a:prstGeom prst="roundRect">
                <a:avLst>
                  <a:gd name="adj" fmla="val 50000"/>
                </a:avLst>
              </a:prstGeom>
              <a:solidFill>
                <a:srgbClr val="94BCF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544F75D-563F-096F-BAAB-8FED8378AA40}"/>
                  </a:ext>
                </a:extLst>
              </p:cNvPr>
              <p:cNvSpPr txBox="1"/>
              <p:nvPr/>
            </p:nvSpPr>
            <p:spPr>
              <a:xfrm>
                <a:off x="990645" y="1622041"/>
                <a:ext cx="11833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Персональные рекомендации</a:t>
                </a:r>
                <a:endParaRPr lang="ru-BY" sz="1000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08EFD44-700B-0862-9D50-E4F870F60E39}"/>
                </a:ext>
              </a:extLst>
            </p:cNvPr>
            <p:cNvSpPr txBox="1"/>
            <p:nvPr/>
          </p:nvSpPr>
          <p:spPr>
            <a:xfrm>
              <a:off x="3260453" y="4649333"/>
              <a:ext cx="160617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b="1" dirty="0">
                  <a:latin typeface="Helvetica" panose="020B0604020202020204" pitchFamily="34" charset="0"/>
                </a:rPr>
                <a:t>О</a:t>
              </a:r>
              <a:r>
                <a:rPr lang="ru-RU" sz="1200" b="1" dirty="0" smtClean="0">
                  <a:latin typeface="Helvetica" panose="020B0604020202020204" pitchFamily="34" charset="0"/>
                </a:rPr>
                <a:t>ткрывайте </a:t>
              </a:r>
              <a:r>
                <a:rPr lang="ru-RU" sz="1200" b="1" dirty="0">
                  <a:latin typeface="Helvetica" panose="020B0604020202020204" pitchFamily="34" charset="0"/>
                </a:rPr>
                <a:t>для себя новые книги, соответствующие вашим интересам и истории чтения.</a:t>
              </a:r>
              <a:endParaRPr lang="ru-RU" sz="1200" b="1" dirty="0">
                <a:solidFill>
                  <a:srgbClr val="000000"/>
                </a:solidFill>
                <a:effectLst/>
                <a:latin typeface="Helvetica" panose="020B0604020202020204" pitchFamily="34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1E0EE096-0CCC-59FF-D57C-9C148110C65A}"/>
              </a:ext>
            </a:extLst>
          </p:cNvPr>
          <p:cNvSpPr txBox="1"/>
          <p:nvPr/>
        </p:nvSpPr>
        <p:spPr>
          <a:xfrm>
            <a:off x="402000" y="-5200988"/>
            <a:ext cx="50828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Y" sz="4800" b="1" dirty="0">
                <a:solidFill>
                  <a:srgbClr val="0935DF"/>
                </a:solidFill>
                <a:latin typeface="Helvetica" pitchFamily="2" charset="0"/>
              </a:rPr>
              <a:t>Искусственный </a:t>
            </a:r>
            <a:r>
              <a:rPr lang="ru-BY" sz="4800" b="1" dirty="0">
                <a:latin typeface="Helvetica" pitchFamily="2" charset="0"/>
              </a:rPr>
              <a:t>интеллект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BA44D28-1B30-3DD9-1AFB-0B37DDFF8D70}"/>
              </a:ext>
            </a:extLst>
          </p:cNvPr>
          <p:cNvSpPr txBox="1"/>
          <p:nvPr/>
        </p:nvSpPr>
        <p:spPr>
          <a:xfrm>
            <a:off x="766985" y="-3213172"/>
            <a:ext cx="4277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Y" dirty="0">
                <a:latin typeface="Helvetica" pitchFamily="2" charset="0"/>
              </a:rPr>
              <a:t>Возможности и угрозы для бизнеса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77B814-702B-E0E2-E5F7-EDC5E7B96D1F}"/>
              </a:ext>
            </a:extLst>
          </p:cNvPr>
          <p:cNvSpPr txBox="1"/>
          <p:nvPr/>
        </p:nvSpPr>
        <p:spPr>
          <a:xfrm>
            <a:off x="402000" y="-8327650"/>
            <a:ext cx="381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effectLst/>
                <a:latin typeface="Helvetica Neue" panose="02000503000000020004" pitchFamily="2" charset="0"/>
              </a:rPr>
              <a:t>20</a:t>
            </a:r>
            <a:r>
              <a:rPr lang="ru-RU" sz="1400" b="1" dirty="0">
                <a:solidFill>
                  <a:srgbClr val="0528A9"/>
                </a:solidFill>
                <a:effectLst/>
                <a:latin typeface="Helvetica Neue" panose="02000503000000020004" pitchFamily="2" charset="0"/>
              </a:rPr>
              <a:t>24</a:t>
            </a:r>
            <a:endParaRPr lang="ru-RU" sz="1400" dirty="0">
              <a:solidFill>
                <a:srgbClr val="0528A9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18789738-C282-0646-F705-58B33BF6F0FA}"/>
              </a:ext>
            </a:extLst>
          </p:cNvPr>
          <p:cNvGrpSpPr/>
          <p:nvPr/>
        </p:nvGrpSpPr>
        <p:grpSpPr>
          <a:xfrm>
            <a:off x="500425" y="-3161786"/>
            <a:ext cx="266560" cy="266560"/>
            <a:chOff x="789842" y="5065435"/>
            <a:chExt cx="266560" cy="266560"/>
          </a:xfrm>
        </p:grpSpPr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3904BCC3-253A-7FF4-059D-33CDE76426AA}"/>
                </a:ext>
              </a:extLst>
            </p:cNvPr>
            <p:cNvSpPr/>
            <p:nvPr/>
          </p:nvSpPr>
          <p:spPr>
            <a:xfrm>
              <a:off x="789842" y="5065435"/>
              <a:ext cx="266560" cy="266560"/>
            </a:xfrm>
            <a:prstGeom prst="ellipse">
              <a:avLst/>
            </a:prstGeom>
            <a:solidFill>
              <a:srgbClr val="26D6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pic>
          <p:nvPicPr>
            <p:cNvPr id="78" name="Рисунок 77">
              <a:extLst>
                <a:ext uri="{FF2B5EF4-FFF2-40B4-BE49-F238E27FC236}">
                  <a16:creationId xmlns:a16="http://schemas.microsoft.com/office/drawing/2014/main" id="{3806B5DB-EE41-4C88-C383-A823C5DB7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6436" y="5149155"/>
              <a:ext cx="53372" cy="99120"/>
            </a:xfrm>
            <a:prstGeom prst="rect">
              <a:avLst/>
            </a:prstGeom>
          </p:spPr>
        </p:pic>
      </p:grp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D0772466-578F-B41A-8BF4-C5F865431B5E}"/>
              </a:ext>
            </a:extLst>
          </p:cNvPr>
          <p:cNvGrpSpPr/>
          <p:nvPr/>
        </p:nvGrpSpPr>
        <p:grpSpPr>
          <a:xfrm rot="2699451" flipH="1">
            <a:off x="4680712" y="-9986708"/>
            <a:ext cx="9617934" cy="9077639"/>
            <a:chOff x="11758573" y="-387626"/>
            <a:chExt cx="8855184" cy="8357737"/>
          </a:xfrm>
          <a:blipFill>
            <a:blip r:embed="rId3"/>
            <a:stretch>
              <a:fillRect/>
            </a:stretch>
          </a:blipFill>
        </p:grpSpPr>
        <p:sp>
          <p:nvSpPr>
            <p:cNvPr id="86" name="Скругленный прямоугольник 85">
              <a:extLst>
                <a:ext uri="{FF2B5EF4-FFF2-40B4-BE49-F238E27FC236}">
                  <a16:creationId xmlns:a16="http://schemas.microsoft.com/office/drawing/2014/main" id="{6BD0BF58-730D-94E0-58F7-AF0343D8C0B9}"/>
                </a:ext>
              </a:extLst>
            </p:cNvPr>
            <p:cNvSpPr/>
            <p:nvPr/>
          </p:nvSpPr>
          <p:spPr>
            <a:xfrm>
              <a:off x="14421678" y="-387626"/>
              <a:ext cx="2663687" cy="115988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87" name="Скругленный прямоугольник 86">
              <a:extLst>
                <a:ext uri="{FF2B5EF4-FFF2-40B4-BE49-F238E27FC236}">
                  <a16:creationId xmlns:a16="http://schemas.microsoft.com/office/drawing/2014/main" id="{7ECD73B4-0ACA-CCA8-C7BB-FB5DEF032275}"/>
                </a:ext>
              </a:extLst>
            </p:cNvPr>
            <p:cNvSpPr/>
            <p:nvPr/>
          </p:nvSpPr>
          <p:spPr>
            <a:xfrm>
              <a:off x="13497340" y="812016"/>
              <a:ext cx="4750904" cy="115988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88" name="Скругленный прямоугольник 87">
              <a:extLst>
                <a:ext uri="{FF2B5EF4-FFF2-40B4-BE49-F238E27FC236}">
                  <a16:creationId xmlns:a16="http://schemas.microsoft.com/office/drawing/2014/main" id="{20B28EC5-B8D3-A54F-AF7D-CE89F82F6A9C}"/>
                </a:ext>
              </a:extLst>
            </p:cNvPr>
            <p:cNvSpPr/>
            <p:nvPr/>
          </p:nvSpPr>
          <p:spPr>
            <a:xfrm>
              <a:off x="12502467" y="2011658"/>
              <a:ext cx="6878837" cy="115988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89" name="Скругленный прямоугольник 88">
              <a:extLst>
                <a:ext uri="{FF2B5EF4-FFF2-40B4-BE49-F238E27FC236}">
                  <a16:creationId xmlns:a16="http://schemas.microsoft.com/office/drawing/2014/main" id="{397CA243-C96F-1BBB-4E8E-AF1AB8B6CC3E}"/>
                </a:ext>
              </a:extLst>
            </p:cNvPr>
            <p:cNvSpPr/>
            <p:nvPr/>
          </p:nvSpPr>
          <p:spPr>
            <a:xfrm>
              <a:off x="11758573" y="3211300"/>
              <a:ext cx="8855184" cy="115988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90" name="Скругленный прямоугольник 89">
              <a:extLst>
                <a:ext uri="{FF2B5EF4-FFF2-40B4-BE49-F238E27FC236}">
                  <a16:creationId xmlns:a16="http://schemas.microsoft.com/office/drawing/2014/main" id="{26258996-D4B8-F254-31F2-4C64BD2026B0}"/>
                </a:ext>
              </a:extLst>
            </p:cNvPr>
            <p:cNvSpPr/>
            <p:nvPr/>
          </p:nvSpPr>
          <p:spPr>
            <a:xfrm>
              <a:off x="12502467" y="4410942"/>
              <a:ext cx="6878837" cy="115988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91" name="Скругленный прямоугольник 90">
              <a:extLst>
                <a:ext uri="{FF2B5EF4-FFF2-40B4-BE49-F238E27FC236}">
                  <a16:creationId xmlns:a16="http://schemas.microsoft.com/office/drawing/2014/main" id="{95F61FBA-6E32-387B-D19A-5F1F1A310FA5}"/>
                </a:ext>
              </a:extLst>
            </p:cNvPr>
            <p:cNvSpPr/>
            <p:nvPr/>
          </p:nvSpPr>
          <p:spPr>
            <a:xfrm>
              <a:off x="13497340" y="5610584"/>
              <a:ext cx="4750904" cy="115988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92" name="Скругленный прямоугольник 91">
              <a:extLst>
                <a:ext uri="{FF2B5EF4-FFF2-40B4-BE49-F238E27FC236}">
                  <a16:creationId xmlns:a16="http://schemas.microsoft.com/office/drawing/2014/main" id="{DD2B09B7-C774-7CA1-3480-54DED0454712}"/>
                </a:ext>
              </a:extLst>
            </p:cNvPr>
            <p:cNvSpPr/>
            <p:nvPr/>
          </p:nvSpPr>
          <p:spPr>
            <a:xfrm>
              <a:off x="14421677" y="6810226"/>
              <a:ext cx="2663687" cy="115988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</p:grpSp>
      <p:sp>
        <p:nvSpPr>
          <p:cNvPr id="93" name="Овал 92">
            <a:extLst>
              <a:ext uri="{FF2B5EF4-FFF2-40B4-BE49-F238E27FC236}">
                <a16:creationId xmlns:a16="http://schemas.microsoft.com/office/drawing/2014/main" id="{8CACAB50-5CFA-E604-46C9-675EBC169293}"/>
              </a:ext>
            </a:extLst>
          </p:cNvPr>
          <p:cNvSpPr/>
          <p:nvPr/>
        </p:nvSpPr>
        <p:spPr>
          <a:xfrm>
            <a:off x="5441663" y="-7220636"/>
            <a:ext cx="1347494" cy="13690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50250" dist="144241" dir="2700000" sx="111032" sy="111032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8D0B70B3-60C0-9934-F465-11884D29F9D8}"/>
              </a:ext>
            </a:extLst>
          </p:cNvPr>
          <p:cNvSpPr/>
          <p:nvPr/>
        </p:nvSpPr>
        <p:spPr>
          <a:xfrm>
            <a:off x="5556648" y="-7103808"/>
            <a:ext cx="1117524" cy="1135434"/>
          </a:xfrm>
          <a:prstGeom prst="ellipse">
            <a:avLst/>
          </a:prstGeom>
          <a:noFill/>
          <a:ln w="38100">
            <a:gradFill flip="none" rotWithShape="1">
              <a:gsLst>
                <a:gs pos="0">
                  <a:srgbClr val="A7B2E5"/>
                </a:gs>
                <a:gs pos="100000">
                  <a:srgbClr val="0528A9"/>
                </a:gs>
              </a:gsLst>
              <a:lin ang="2700000" scaled="1"/>
              <a:tileRect/>
            </a:gradFill>
          </a:ln>
          <a:effectLst>
            <a:outerShdw blurRad="176210" dist="50800" dir="2700000" sx="101134" sy="101134" algn="tl" rotWithShape="0">
              <a:prstClr val="black">
                <a:alpha val="62974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95" name="Группа 94">
            <a:extLst>
              <a:ext uri="{FF2B5EF4-FFF2-40B4-BE49-F238E27FC236}">
                <a16:creationId xmlns:a16="http://schemas.microsoft.com/office/drawing/2014/main" id="{B6D21424-153D-F8DD-13AB-E1CFB08918B1}"/>
              </a:ext>
            </a:extLst>
          </p:cNvPr>
          <p:cNvGrpSpPr/>
          <p:nvPr/>
        </p:nvGrpSpPr>
        <p:grpSpPr>
          <a:xfrm>
            <a:off x="5876455" y="-6743993"/>
            <a:ext cx="485997" cy="479602"/>
            <a:chOff x="5734050" y="3076575"/>
            <a:chExt cx="723900" cy="714375"/>
          </a:xfrm>
        </p:grpSpPr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7D098686-7990-63E5-9900-5EE85CD71C0D}"/>
                </a:ext>
              </a:extLst>
            </p:cNvPr>
            <p:cNvSpPr/>
            <p:nvPr/>
          </p:nvSpPr>
          <p:spPr>
            <a:xfrm>
              <a:off x="6029325" y="3228975"/>
              <a:ext cx="190500" cy="245840"/>
            </a:xfrm>
            <a:custGeom>
              <a:avLst/>
              <a:gdLst>
                <a:gd name="connsiteX0" fmla="*/ 0 w 190500"/>
                <a:gd name="connsiteY0" fmla="*/ 0 h 245840"/>
                <a:gd name="connsiteX1" fmla="*/ 190500 w 190500"/>
                <a:gd name="connsiteY1" fmla="*/ 122873 h 245840"/>
                <a:gd name="connsiteX2" fmla="*/ 0 w 190500"/>
                <a:gd name="connsiteY2" fmla="*/ 245840 h 245840"/>
                <a:gd name="connsiteX3" fmla="*/ 0 w 190500"/>
                <a:gd name="connsiteY3" fmla="*/ 0 h 24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245840">
                  <a:moveTo>
                    <a:pt x="0" y="0"/>
                  </a:moveTo>
                  <a:lnTo>
                    <a:pt x="190500" y="122873"/>
                  </a:lnTo>
                  <a:lnTo>
                    <a:pt x="0" y="245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BY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0E715AC7-EEB3-3BFE-C38A-E1C5D452602E}"/>
                </a:ext>
              </a:extLst>
            </p:cNvPr>
            <p:cNvSpPr/>
            <p:nvPr/>
          </p:nvSpPr>
          <p:spPr>
            <a:xfrm>
              <a:off x="5734050" y="3076575"/>
              <a:ext cx="723900" cy="714375"/>
            </a:xfrm>
            <a:custGeom>
              <a:avLst/>
              <a:gdLst>
                <a:gd name="connsiteX0" fmla="*/ 628650 w 723900"/>
                <a:gd name="connsiteY0" fmla="*/ 104775 h 714375"/>
                <a:gd name="connsiteX1" fmla="*/ 628650 w 723900"/>
                <a:gd name="connsiteY1" fmla="*/ 447675 h 714375"/>
                <a:gd name="connsiteX2" fmla="*/ 95250 w 723900"/>
                <a:gd name="connsiteY2" fmla="*/ 447675 h 714375"/>
                <a:gd name="connsiteX3" fmla="*/ 95250 w 723900"/>
                <a:gd name="connsiteY3" fmla="*/ 104775 h 714375"/>
                <a:gd name="connsiteX4" fmla="*/ 704850 w 723900"/>
                <a:gd name="connsiteY4" fmla="*/ 466725 h 714375"/>
                <a:gd name="connsiteX5" fmla="*/ 685800 w 723900"/>
                <a:gd name="connsiteY5" fmla="*/ 466725 h 714375"/>
                <a:gd name="connsiteX6" fmla="*/ 685800 w 723900"/>
                <a:gd name="connsiteY6" fmla="*/ 76200 h 714375"/>
                <a:gd name="connsiteX7" fmla="*/ 704850 w 723900"/>
                <a:gd name="connsiteY7" fmla="*/ 76200 h 714375"/>
                <a:gd name="connsiteX8" fmla="*/ 723900 w 723900"/>
                <a:gd name="connsiteY8" fmla="*/ 57150 h 714375"/>
                <a:gd name="connsiteX9" fmla="*/ 704850 w 723900"/>
                <a:gd name="connsiteY9" fmla="*/ 38100 h 714375"/>
                <a:gd name="connsiteX10" fmla="*/ 381000 w 723900"/>
                <a:gd name="connsiteY10" fmla="*/ 38100 h 714375"/>
                <a:gd name="connsiteX11" fmla="*/ 381000 w 723900"/>
                <a:gd name="connsiteY11" fmla="*/ 19050 h 714375"/>
                <a:gd name="connsiteX12" fmla="*/ 361950 w 723900"/>
                <a:gd name="connsiteY12" fmla="*/ 0 h 714375"/>
                <a:gd name="connsiteX13" fmla="*/ 342900 w 723900"/>
                <a:gd name="connsiteY13" fmla="*/ 19050 h 714375"/>
                <a:gd name="connsiteX14" fmla="*/ 342900 w 723900"/>
                <a:gd name="connsiteY14" fmla="*/ 38100 h 714375"/>
                <a:gd name="connsiteX15" fmla="*/ 19050 w 723900"/>
                <a:gd name="connsiteY15" fmla="*/ 38100 h 714375"/>
                <a:gd name="connsiteX16" fmla="*/ 0 w 723900"/>
                <a:gd name="connsiteY16" fmla="*/ 57150 h 714375"/>
                <a:gd name="connsiteX17" fmla="*/ 19050 w 723900"/>
                <a:gd name="connsiteY17" fmla="*/ 76200 h 714375"/>
                <a:gd name="connsiteX18" fmla="*/ 38100 w 723900"/>
                <a:gd name="connsiteY18" fmla="*/ 76200 h 714375"/>
                <a:gd name="connsiteX19" fmla="*/ 38100 w 723900"/>
                <a:gd name="connsiteY19" fmla="*/ 466725 h 714375"/>
                <a:gd name="connsiteX20" fmla="*/ 19050 w 723900"/>
                <a:gd name="connsiteY20" fmla="*/ 466725 h 714375"/>
                <a:gd name="connsiteX21" fmla="*/ 0 w 723900"/>
                <a:gd name="connsiteY21" fmla="*/ 485775 h 714375"/>
                <a:gd name="connsiteX22" fmla="*/ 19050 w 723900"/>
                <a:gd name="connsiteY22" fmla="*/ 504825 h 714375"/>
                <a:gd name="connsiteX23" fmla="*/ 309944 w 723900"/>
                <a:gd name="connsiteY23" fmla="*/ 504825 h 714375"/>
                <a:gd name="connsiteX24" fmla="*/ 163259 w 723900"/>
                <a:gd name="connsiteY24" fmla="*/ 651510 h 714375"/>
                <a:gd name="connsiteX25" fmla="*/ 163401 w 723900"/>
                <a:gd name="connsiteY25" fmla="*/ 678609 h 714375"/>
                <a:gd name="connsiteX26" fmla="*/ 190500 w 723900"/>
                <a:gd name="connsiteY26" fmla="*/ 678466 h 714375"/>
                <a:gd name="connsiteX27" fmla="*/ 342900 w 723900"/>
                <a:gd name="connsiteY27" fmla="*/ 526066 h 714375"/>
                <a:gd name="connsiteX28" fmla="*/ 342900 w 723900"/>
                <a:gd name="connsiteY28" fmla="*/ 695325 h 714375"/>
                <a:gd name="connsiteX29" fmla="*/ 361950 w 723900"/>
                <a:gd name="connsiteY29" fmla="*/ 714375 h 714375"/>
                <a:gd name="connsiteX30" fmla="*/ 381000 w 723900"/>
                <a:gd name="connsiteY30" fmla="*/ 695325 h 714375"/>
                <a:gd name="connsiteX31" fmla="*/ 381000 w 723900"/>
                <a:gd name="connsiteY31" fmla="*/ 525780 h 714375"/>
                <a:gd name="connsiteX32" fmla="*/ 533400 w 723900"/>
                <a:gd name="connsiteY32" fmla="*/ 678180 h 714375"/>
                <a:gd name="connsiteX33" fmla="*/ 560356 w 723900"/>
                <a:gd name="connsiteY33" fmla="*/ 678180 h 714375"/>
                <a:gd name="connsiteX34" fmla="*/ 560356 w 723900"/>
                <a:gd name="connsiteY34" fmla="*/ 651224 h 714375"/>
                <a:gd name="connsiteX35" fmla="*/ 413957 w 723900"/>
                <a:gd name="connsiteY35" fmla="*/ 504825 h 714375"/>
                <a:gd name="connsiteX36" fmla="*/ 704850 w 723900"/>
                <a:gd name="connsiteY36" fmla="*/ 504825 h 714375"/>
                <a:gd name="connsiteX37" fmla="*/ 723900 w 723900"/>
                <a:gd name="connsiteY37" fmla="*/ 485775 h 714375"/>
                <a:gd name="connsiteX38" fmla="*/ 704850 w 723900"/>
                <a:gd name="connsiteY38" fmla="*/ 46672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23900" h="714375">
                  <a:moveTo>
                    <a:pt x="628650" y="104775"/>
                  </a:moveTo>
                  <a:lnTo>
                    <a:pt x="628650" y="447675"/>
                  </a:lnTo>
                  <a:lnTo>
                    <a:pt x="95250" y="447675"/>
                  </a:lnTo>
                  <a:lnTo>
                    <a:pt x="95250" y="104775"/>
                  </a:lnTo>
                  <a:close/>
                  <a:moveTo>
                    <a:pt x="704850" y="466725"/>
                  </a:moveTo>
                  <a:lnTo>
                    <a:pt x="685800" y="466725"/>
                  </a:lnTo>
                  <a:lnTo>
                    <a:pt x="685800" y="76200"/>
                  </a:lnTo>
                  <a:lnTo>
                    <a:pt x="704850" y="76200"/>
                  </a:lnTo>
                  <a:cubicBezTo>
                    <a:pt x="715371" y="76200"/>
                    <a:pt x="723900" y="67671"/>
                    <a:pt x="723900" y="57150"/>
                  </a:cubicBezTo>
                  <a:cubicBezTo>
                    <a:pt x="723900" y="46629"/>
                    <a:pt x="715371" y="38100"/>
                    <a:pt x="704850" y="38100"/>
                  </a:cubicBezTo>
                  <a:lnTo>
                    <a:pt x="381000" y="38100"/>
                  </a:lnTo>
                  <a:lnTo>
                    <a:pt x="381000" y="19050"/>
                  </a:lnTo>
                  <a:cubicBezTo>
                    <a:pt x="381000" y="8529"/>
                    <a:pt x="372471" y="0"/>
                    <a:pt x="361950" y="0"/>
                  </a:cubicBezTo>
                  <a:cubicBezTo>
                    <a:pt x="351429" y="0"/>
                    <a:pt x="342900" y="8529"/>
                    <a:pt x="342900" y="19050"/>
                  </a:cubicBezTo>
                  <a:lnTo>
                    <a:pt x="342900" y="38100"/>
                  </a:lnTo>
                  <a:lnTo>
                    <a:pt x="19050" y="38100"/>
                  </a:lnTo>
                  <a:cubicBezTo>
                    <a:pt x="8529" y="38100"/>
                    <a:pt x="0" y="46629"/>
                    <a:pt x="0" y="57150"/>
                  </a:cubicBezTo>
                  <a:cubicBezTo>
                    <a:pt x="0" y="67671"/>
                    <a:pt x="8529" y="76200"/>
                    <a:pt x="19050" y="76200"/>
                  </a:cubicBezTo>
                  <a:lnTo>
                    <a:pt x="38100" y="76200"/>
                  </a:lnTo>
                  <a:lnTo>
                    <a:pt x="38100" y="466725"/>
                  </a:lnTo>
                  <a:lnTo>
                    <a:pt x="19050" y="466725"/>
                  </a:lnTo>
                  <a:cubicBezTo>
                    <a:pt x="8529" y="466725"/>
                    <a:pt x="0" y="475254"/>
                    <a:pt x="0" y="485775"/>
                  </a:cubicBezTo>
                  <a:cubicBezTo>
                    <a:pt x="0" y="496296"/>
                    <a:pt x="8529" y="504825"/>
                    <a:pt x="19050" y="504825"/>
                  </a:cubicBezTo>
                  <a:lnTo>
                    <a:pt x="309944" y="504825"/>
                  </a:lnTo>
                  <a:lnTo>
                    <a:pt x="163259" y="651510"/>
                  </a:lnTo>
                  <a:cubicBezTo>
                    <a:pt x="155815" y="659033"/>
                    <a:pt x="155879" y="671165"/>
                    <a:pt x="163401" y="678609"/>
                  </a:cubicBezTo>
                  <a:cubicBezTo>
                    <a:pt x="170924" y="686052"/>
                    <a:pt x="183056" y="685989"/>
                    <a:pt x="190500" y="678466"/>
                  </a:cubicBezTo>
                  <a:lnTo>
                    <a:pt x="342900" y="526066"/>
                  </a:lnTo>
                  <a:lnTo>
                    <a:pt x="342900" y="695325"/>
                  </a:lnTo>
                  <a:cubicBezTo>
                    <a:pt x="342900" y="705846"/>
                    <a:pt x="351429" y="714375"/>
                    <a:pt x="361950" y="714375"/>
                  </a:cubicBezTo>
                  <a:cubicBezTo>
                    <a:pt x="372471" y="714375"/>
                    <a:pt x="381000" y="705846"/>
                    <a:pt x="381000" y="695325"/>
                  </a:cubicBezTo>
                  <a:lnTo>
                    <a:pt x="381000" y="525780"/>
                  </a:lnTo>
                  <a:lnTo>
                    <a:pt x="533400" y="678180"/>
                  </a:lnTo>
                  <a:cubicBezTo>
                    <a:pt x="540844" y="685624"/>
                    <a:pt x="552912" y="685624"/>
                    <a:pt x="560356" y="678180"/>
                  </a:cubicBezTo>
                  <a:cubicBezTo>
                    <a:pt x="567800" y="670736"/>
                    <a:pt x="567800" y="658668"/>
                    <a:pt x="560356" y="651224"/>
                  </a:cubicBezTo>
                  <a:lnTo>
                    <a:pt x="413957" y="504825"/>
                  </a:lnTo>
                  <a:lnTo>
                    <a:pt x="704850" y="504825"/>
                  </a:lnTo>
                  <a:cubicBezTo>
                    <a:pt x="715371" y="504825"/>
                    <a:pt x="723900" y="496296"/>
                    <a:pt x="723900" y="485775"/>
                  </a:cubicBezTo>
                  <a:cubicBezTo>
                    <a:pt x="723900" y="475254"/>
                    <a:pt x="715371" y="466725"/>
                    <a:pt x="704850" y="4667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BY"/>
            </a:p>
          </p:txBody>
        </p:sp>
      </p:grpSp>
      <p:sp>
        <p:nvSpPr>
          <p:cNvPr id="9" name="Овал 8">
            <a:extLst>
              <a:ext uri="{FF2B5EF4-FFF2-40B4-BE49-F238E27FC236}">
                <a16:creationId xmlns:a16="http://schemas.microsoft.com/office/drawing/2014/main" id="{E4763D57-3AC7-1BA6-D185-7420772335BE}"/>
              </a:ext>
            </a:extLst>
          </p:cNvPr>
          <p:cNvSpPr/>
          <p:nvPr/>
        </p:nvSpPr>
        <p:spPr>
          <a:xfrm>
            <a:off x="6405966" y="5600752"/>
            <a:ext cx="775384" cy="775384"/>
          </a:xfrm>
          <a:prstGeom prst="ellipse">
            <a:avLst/>
          </a:prstGeom>
          <a:solidFill>
            <a:srgbClr val="C0EBF8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0" name="!!Овал 9">
            <a:extLst>
              <a:ext uri="{FF2B5EF4-FFF2-40B4-BE49-F238E27FC236}">
                <a16:creationId xmlns:a16="http://schemas.microsoft.com/office/drawing/2014/main" id="{78C20444-6C61-4919-A2BE-AB8BEFFF1D38}"/>
              </a:ext>
            </a:extLst>
          </p:cNvPr>
          <p:cNvSpPr/>
          <p:nvPr/>
        </p:nvSpPr>
        <p:spPr>
          <a:xfrm>
            <a:off x="9872220" y="264887"/>
            <a:ext cx="646331" cy="646331"/>
          </a:xfrm>
          <a:prstGeom prst="ellipse">
            <a:avLst/>
          </a:prstGeom>
          <a:solidFill>
            <a:srgbClr val="4D7BFD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50EEE30-CDB4-F4A6-B87D-431468162627}"/>
              </a:ext>
            </a:extLst>
          </p:cNvPr>
          <p:cNvSpPr/>
          <p:nvPr/>
        </p:nvSpPr>
        <p:spPr>
          <a:xfrm>
            <a:off x="1600554" y="50621"/>
            <a:ext cx="1142646" cy="1142646"/>
          </a:xfrm>
          <a:prstGeom prst="ellipse">
            <a:avLst/>
          </a:prstGeom>
          <a:solidFill>
            <a:srgbClr val="C0EBF8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8" name="!!Овал 157">
            <a:extLst>
              <a:ext uri="{FF2B5EF4-FFF2-40B4-BE49-F238E27FC236}">
                <a16:creationId xmlns:a16="http://schemas.microsoft.com/office/drawing/2014/main" id="{2C84889D-7790-E6E3-8E87-68A34D720E0E}"/>
              </a:ext>
            </a:extLst>
          </p:cNvPr>
          <p:cNvSpPr/>
          <p:nvPr/>
        </p:nvSpPr>
        <p:spPr>
          <a:xfrm>
            <a:off x="205052" y="5817729"/>
            <a:ext cx="775384" cy="775384"/>
          </a:xfrm>
          <a:prstGeom prst="ellipse">
            <a:avLst/>
          </a:prstGeom>
          <a:solidFill>
            <a:srgbClr val="5A7CF8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475A952A-8836-D33A-1C24-72A9CC9AB8F2}"/>
              </a:ext>
            </a:extLst>
          </p:cNvPr>
          <p:cNvGrpSpPr/>
          <p:nvPr/>
        </p:nvGrpSpPr>
        <p:grpSpPr>
          <a:xfrm>
            <a:off x="4891794" y="3601678"/>
            <a:ext cx="677768" cy="677768"/>
            <a:chOff x="4963887" y="3554830"/>
            <a:chExt cx="677768" cy="677768"/>
          </a:xfrm>
          <a:solidFill>
            <a:srgbClr val="94BCF8"/>
          </a:solidFill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6C2435A9-22B4-CA71-1E1D-44EA46CDA84F}"/>
                </a:ext>
              </a:extLst>
            </p:cNvPr>
            <p:cNvSpPr/>
            <p:nvPr/>
          </p:nvSpPr>
          <p:spPr>
            <a:xfrm>
              <a:off x="4963887" y="3554830"/>
              <a:ext cx="677768" cy="677768"/>
            </a:xfrm>
            <a:prstGeom prst="ellipse">
              <a:avLst/>
            </a:prstGeom>
            <a:grpFill/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A75C108E-3D03-E6BB-8489-9E3256D53FD1}"/>
                </a:ext>
              </a:extLst>
            </p:cNvPr>
            <p:cNvSpPr/>
            <p:nvPr/>
          </p:nvSpPr>
          <p:spPr>
            <a:xfrm>
              <a:off x="5139348" y="3767433"/>
              <a:ext cx="326845" cy="252561"/>
            </a:xfrm>
            <a:custGeom>
              <a:avLst/>
              <a:gdLst>
                <a:gd name="connsiteX0" fmla="*/ 144702 w 235810"/>
                <a:gd name="connsiteY0" fmla="*/ 0 h 182216"/>
                <a:gd name="connsiteX1" fmla="*/ 155956 w 235810"/>
                <a:gd name="connsiteY1" fmla="*/ 4823 h 182216"/>
                <a:gd name="connsiteX2" fmla="*/ 230987 w 235810"/>
                <a:gd name="connsiteY2" fmla="*/ 79854 h 182216"/>
                <a:gd name="connsiteX3" fmla="*/ 230987 w 235810"/>
                <a:gd name="connsiteY3" fmla="*/ 102362 h 182216"/>
                <a:gd name="connsiteX4" fmla="*/ 155956 w 235810"/>
                <a:gd name="connsiteY4" fmla="*/ 177393 h 182216"/>
                <a:gd name="connsiteX5" fmla="*/ 133447 w 235810"/>
                <a:gd name="connsiteY5" fmla="*/ 177393 h 182216"/>
                <a:gd name="connsiteX6" fmla="*/ 133447 w 235810"/>
                <a:gd name="connsiteY6" fmla="*/ 154884 h 182216"/>
                <a:gd name="connsiteX7" fmla="*/ 181145 w 235810"/>
                <a:gd name="connsiteY7" fmla="*/ 107186 h 182216"/>
                <a:gd name="connsiteX8" fmla="*/ 0 w 235810"/>
                <a:gd name="connsiteY8" fmla="*/ 107186 h 182216"/>
                <a:gd name="connsiteX9" fmla="*/ 0 w 235810"/>
                <a:gd name="connsiteY9" fmla="*/ 75030 h 182216"/>
                <a:gd name="connsiteX10" fmla="*/ 181145 w 235810"/>
                <a:gd name="connsiteY10" fmla="*/ 75030 h 182216"/>
                <a:gd name="connsiteX11" fmla="*/ 133447 w 235810"/>
                <a:gd name="connsiteY11" fmla="*/ 27332 h 182216"/>
                <a:gd name="connsiteX12" fmla="*/ 133447 w 235810"/>
                <a:gd name="connsiteY12" fmla="*/ 4823 h 182216"/>
                <a:gd name="connsiteX13" fmla="*/ 144702 w 235810"/>
                <a:gd name="connsiteY13" fmla="*/ 0 h 18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810" h="182216">
                  <a:moveTo>
                    <a:pt x="144702" y="0"/>
                  </a:moveTo>
                  <a:cubicBezTo>
                    <a:pt x="148454" y="0"/>
                    <a:pt x="152741" y="1608"/>
                    <a:pt x="155956" y="4823"/>
                  </a:cubicBezTo>
                  <a:lnTo>
                    <a:pt x="230987" y="79854"/>
                  </a:lnTo>
                  <a:cubicBezTo>
                    <a:pt x="237418" y="85749"/>
                    <a:pt x="237418" y="95932"/>
                    <a:pt x="230987" y="102362"/>
                  </a:cubicBezTo>
                  <a:lnTo>
                    <a:pt x="155956" y="177393"/>
                  </a:lnTo>
                  <a:cubicBezTo>
                    <a:pt x="150061" y="183824"/>
                    <a:pt x="139878" y="183824"/>
                    <a:pt x="133447" y="177393"/>
                  </a:cubicBezTo>
                  <a:cubicBezTo>
                    <a:pt x="127016" y="171498"/>
                    <a:pt x="127016" y="161315"/>
                    <a:pt x="133447" y="154884"/>
                  </a:cubicBezTo>
                  <a:lnTo>
                    <a:pt x="181145" y="107186"/>
                  </a:lnTo>
                  <a:lnTo>
                    <a:pt x="0" y="107186"/>
                  </a:lnTo>
                  <a:lnTo>
                    <a:pt x="0" y="75030"/>
                  </a:lnTo>
                  <a:lnTo>
                    <a:pt x="181145" y="75030"/>
                  </a:lnTo>
                  <a:lnTo>
                    <a:pt x="133447" y="27332"/>
                  </a:lnTo>
                  <a:cubicBezTo>
                    <a:pt x="127016" y="21437"/>
                    <a:pt x="127016" y="11254"/>
                    <a:pt x="133447" y="4823"/>
                  </a:cubicBezTo>
                  <a:cubicBezTo>
                    <a:pt x="136663" y="1608"/>
                    <a:pt x="140950" y="0"/>
                    <a:pt x="14470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BY"/>
            </a:p>
          </p:txBody>
        </p:sp>
      </p:grpSp>
      <p:sp>
        <p:nvSpPr>
          <p:cNvPr id="104" name="!!Полилиния 20">
            <a:extLst>
              <a:ext uri="{FF2B5EF4-FFF2-40B4-BE49-F238E27FC236}">
                <a16:creationId xmlns:a16="http://schemas.microsoft.com/office/drawing/2014/main" id="{6FE4FCD8-6D68-8336-FB7C-0D390FA04A69}"/>
              </a:ext>
            </a:extLst>
          </p:cNvPr>
          <p:cNvSpPr/>
          <p:nvPr/>
        </p:nvSpPr>
        <p:spPr>
          <a:xfrm>
            <a:off x="-1653559" y="14733677"/>
            <a:ext cx="10295342" cy="3983867"/>
          </a:xfrm>
          <a:custGeom>
            <a:avLst/>
            <a:gdLst>
              <a:gd name="connsiteX0" fmla="*/ 956135 w 10295342"/>
              <a:gd name="connsiteY0" fmla="*/ 13515 h 3983867"/>
              <a:gd name="connsiteX1" fmla="*/ 1436583 w 10295342"/>
              <a:gd name="connsiteY1" fmla="*/ 122003 h 3983867"/>
              <a:gd name="connsiteX2" fmla="*/ 1808542 w 10295342"/>
              <a:gd name="connsiteY2" fmla="*/ 245989 h 3983867"/>
              <a:gd name="connsiteX3" fmla="*/ 2180501 w 10295342"/>
              <a:gd name="connsiteY3" fmla="*/ 385474 h 3983867"/>
              <a:gd name="connsiteX4" fmla="*/ 2614454 w 10295342"/>
              <a:gd name="connsiteY4" fmla="*/ 555955 h 3983867"/>
              <a:gd name="connsiteX5" fmla="*/ 3063905 w 10295342"/>
              <a:gd name="connsiteY5" fmla="*/ 741935 h 3983867"/>
              <a:gd name="connsiteX6" fmla="*/ 3544352 w 10295342"/>
              <a:gd name="connsiteY6" fmla="*/ 927915 h 3983867"/>
              <a:gd name="connsiteX7" fmla="*/ 4226278 w 10295342"/>
              <a:gd name="connsiteY7" fmla="*/ 1129393 h 3983867"/>
              <a:gd name="connsiteX8" fmla="*/ 4954698 w 10295342"/>
              <a:gd name="connsiteY8" fmla="*/ 1284376 h 3983867"/>
              <a:gd name="connsiteX9" fmla="*/ 5729613 w 10295342"/>
              <a:gd name="connsiteY9" fmla="*/ 1330871 h 3983867"/>
              <a:gd name="connsiteX10" fmla="*/ 6489030 w 10295342"/>
              <a:gd name="connsiteY10" fmla="*/ 1330871 h 3983867"/>
              <a:gd name="connsiteX11" fmla="*/ 7294942 w 10295342"/>
              <a:gd name="connsiteY11" fmla="*/ 1253379 h 3983867"/>
              <a:gd name="connsiteX12" fmla="*/ 8178345 w 10295342"/>
              <a:gd name="connsiteY12" fmla="*/ 1067400 h 3983867"/>
              <a:gd name="connsiteX13" fmla="*/ 9681681 w 10295342"/>
              <a:gd name="connsiteY13" fmla="*/ 679942 h 3983867"/>
              <a:gd name="connsiteX14" fmla="*/ 10177627 w 10295342"/>
              <a:gd name="connsiteY14" fmla="*/ 896918 h 3983867"/>
              <a:gd name="connsiteX15" fmla="*/ 10255118 w 10295342"/>
              <a:gd name="connsiteY15" fmla="*/ 1919806 h 3983867"/>
              <a:gd name="connsiteX16" fmla="*/ 9650684 w 10295342"/>
              <a:gd name="connsiteY16" fmla="*/ 3748606 h 3983867"/>
              <a:gd name="connsiteX17" fmla="*/ 8286834 w 10295342"/>
              <a:gd name="connsiteY17" fmla="*/ 3950084 h 3983867"/>
              <a:gd name="connsiteX18" fmla="*/ 6396040 w 10295342"/>
              <a:gd name="connsiteY18" fmla="*/ 3655616 h 3983867"/>
              <a:gd name="connsiteX19" fmla="*/ 3978305 w 10295342"/>
              <a:gd name="connsiteY19" fmla="*/ 3779603 h 3983867"/>
              <a:gd name="connsiteX20" fmla="*/ 2196000 w 10295342"/>
              <a:gd name="connsiteY20" fmla="*/ 3717610 h 3983867"/>
              <a:gd name="connsiteX21" fmla="*/ 165722 w 10295342"/>
              <a:gd name="connsiteY21" fmla="*/ 2911698 h 3983867"/>
              <a:gd name="connsiteX22" fmla="*/ 150223 w 10295342"/>
              <a:gd name="connsiteY22" fmla="*/ 1919806 h 3983867"/>
              <a:gd name="connsiteX23" fmla="*/ 413695 w 10295342"/>
              <a:gd name="connsiteY23" fmla="*/ 1175888 h 3983867"/>
              <a:gd name="connsiteX24" fmla="*/ 599674 w 10295342"/>
              <a:gd name="connsiteY24" fmla="*/ 447467 h 3983867"/>
              <a:gd name="connsiteX25" fmla="*/ 956135 w 10295342"/>
              <a:gd name="connsiteY25" fmla="*/ 13515 h 398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295342" h="3983867">
                <a:moveTo>
                  <a:pt x="956135" y="13515"/>
                </a:moveTo>
                <a:cubicBezTo>
                  <a:pt x="1095620" y="-40729"/>
                  <a:pt x="1294515" y="83257"/>
                  <a:pt x="1436583" y="122003"/>
                </a:cubicBezTo>
                <a:cubicBezTo>
                  <a:pt x="1578651" y="160749"/>
                  <a:pt x="1684556" y="202077"/>
                  <a:pt x="1808542" y="245989"/>
                </a:cubicBezTo>
                <a:cubicBezTo>
                  <a:pt x="1932528" y="289901"/>
                  <a:pt x="2180501" y="385474"/>
                  <a:pt x="2180501" y="385474"/>
                </a:cubicBezTo>
                <a:lnTo>
                  <a:pt x="2614454" y="555955"/>
                </a:lnTo>
                <a:cubicBezTo>
                  <a:pt x="2761688" y="615365"/>
                  <a:pt x="2908922" y="679942"/>
                  <a:pt x="3063905" y="741935"/>
                </a:cubicBezTo>
                <a:cubicBezTo>
                  <a:pt x="3218888" y="803928"/>
                  <a:pt x="3350623" y="863339"/>
                  <a:pt x="3544352" y="927915"/>
                </a:cubicBezTo>
                <a:cubicBezTo>
                  <a:pt x="3738081" y="992491"/>
                  <a:pt x="3991220" y="1069983"/>
                  <a:pt x="4226278" y="1129393"/>
                </a:cubicBezTo>
                <a:cubicBezTo>
                  <a:pt x="4461336" y="1188803"/>
                  <a:pt x="4704142" y="1250796"/>
                  <a:pt x="4954698" y="1284376"/>
                </a:cubicBezTo>
                <a:cubicBezTo>
                  <a:pt x="5205254" y="1317956"/>
                  <a:pt x="5473891" y="1323122"/>
                  <a:pt x="5729613" y="1330871"/>
                </a:cubicBezTo>
                <a:cubicBezTo>
                  <a:pt x="5985335" y="1338620"/>
                  <a:pt x="6228142" y="1343786"/>
                  <a:pt x="6489030" y="1330871"/>
                </a:cubicBezTo>
                <a:cubicBezTo>
                  <a:pt x="6749918" y="1317956"/>
                  <a:pt x="7013390" y="1297291"/>
                  <a:pt x="7294942" y="1253379"/>
                </a:cubicBezTo>
                <a:cubicBezTo>
                  <a:pt x="7576494" y="1209467"/>
                  <a:pt x="7780555" y="1162973"/>
                  <a:pt x="8178345" y="1067400"/>
                </a:cubicBezTo>
                <a:cubicBezTo>
                  <a:pt x="8576135" y="971827"/>
                  <a:pt x="9348467" y="708356"/>
                  <a:pt x="9681681" y="679942"/>
                </a:cubicBezTo>
                <a:cubicBezTo>
                  <a:pt x="10014895" y="651528"/>
                  <a:pt x="10082054" y="690274"/>
                  <a:pt x="10177627" y="896918"/>
                </a:cubicBezTo>
                <a:cubicBezTo>
                  <a:pt x="10273200" y="1103562"/>
                  <a:pt x="10342942" y="1444525"/>
                  <a:pt x="10255118" y="1919806"/>
                </a:cubicBezTo>
                <a:cubicBezTo>
                  <a:pt x="10167294" y="2395087"/>
                  <a:pt x="9978731" y="3410226"/>
                  <a:pt x="9650684" y="3748606"/>
                </a:cubicBezTo>
                <a:cubicBezTo>
                  <a:pt x="9322637" y="4086986"/>
                  <a:pt x="8829275" y="3965582"/>
                  <a:pt x="8286834" y="3950084"/>
                </a:cubicBezTo>
                <a:cubicBezTo>
                  <a:pt x="7744393" y="3934586"/>
                  <a:pt x="7114128" y="3684030"/>
                  <a:pt x="6396040" y="3655616"/>
                </a:cubicBezTo>
                <a:cubicBezTo>
                  <a:pt x="5677952" y="3627203"/>
                  <a:pt x="4678312" y="3769271"/>
                  <a:pt x="3978305" y="3779603"/>
                </a:cubicBezTo>
                <a:cubicBezTo>
                  <a:pt x="3278298" y="3789935"/>
                  <a:pt x="2831430" y="3862261"/>
                  <a:pt x="2196000" y="3717610"/>
                </a:cubicBezTo>
                <a:cubicBezTo>
                  <a:pt x="1560570" y="3572959"/>
                  <a:pt x="506685" y="3211332"/>
                  <a:pt x="165722" y="2911698"/>
                </a:cubicBezTo>
                <a:cubicBezTo>
                  <a:pt x="-175241" y="2612064"/>
                  <a:pt x="108894" y="2209108"/>
                  <a:pt x="150223" y="1919806"/>
                </a:cubicBezTo>
                <a:cubicBezTo>
                  <a:pt x="191552" y="1630504"/>
                  <a:pt x="338786" y="1421278"/>
                  <a:pt x="413695" y="1175888"/>
                </a:cubicBezTo>
                <a:cubicBezTo>
                  <a:pt x="488603" y="930498"/>
                  <a:pt x="509267" y="636030"/>
                  <a:pt x="599674" y="447467"/>
                </a:cubicBezTo>
                <a:cubicBezTo>
                  <a:pt x="690081" y="258904"/>
                  <a:pt x="816650" y="67759"/>
                  <a:pt x="956135" y="13515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05" name="!!1">
            <a:extLst>
              <a:ext uri="{FF2B5EF4-FFF2-40B4-BE49-F238E27FC236}">
                <a16:creationId xmlns:a16="http://schemas.microsoft.com/office/drawing/2014/main" id="{411592D7-B1A0-C609-F308-A03313E03765}"/>
              </a:ext>
            </a:extLst>
          </p:cNvPr>
          <p:cNvSpPr/>
          <p:nvPr/>
        </p:nvSpPr>
        <p:spPr>
          <a:xfrm>
            <a:off x="6074691" y="10238606"/>
            <a:ext cx="5739521" cy="5739521"/>
          </a:xfrm>
          <a:prstGeom prst="ellipse">
            <a:avLst/>
          </a:prstGeom>
          <a:solidFill>
            <a:srgbClr val="0528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06" name="Скругленный прямоугольник 105">
            <a:extLst>
              <a:ext uri="{FF2B5EF4-FFF2-40B4-BE49-F238E27FC236}">
                <a16:creationId xmlns:a16="http://schemas.microsoft.com/office/drawing/2014/main" id="{FAA8FB35-85DA-7E46-8DDE-CC3C3BDFF50A}"/>
              </a:ext>
            </a:extLst>
          </p:cNvPr>
          <p:cNvSpPr/>
          <p:nvPr/>
        </p:nvSpPr>
        <p:spPr>
          <a:xfrm>
            <a:off x="7357109" y="9536589"/>
            <a:ext cx="5188188" cy="506309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1787" dist="38100" dir="10800000" sx="102067" sy="102067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07" name="Скругленный прямоугольник 106">
            <a:extLst>
              <a:ext uri="{FF2B5EF4-FFF2-40B4-BE49-F238E27FC236}">
                <a16:creationId xmlns:a16="http://schemas.microsoft.com/office/drawing/2014/main" id="{CFCE3441-5CF2-A280-D872-F0B4AB735A3B}"/>
              </a:ext>
            </a:extLst>
          </p:cNvPr>
          <p:cNvSpPr/>
          <p:nvPr/>
        </p:nvSpPr>
        <p:spPr>
          <a:xfrm>
            <a:off x="6623136" y="10282572"/>
            <a:ext cx="5188188" cy="6040942"/>
          </a:xfrm>
          <a:prstGeom prst="roundRect">
            <a:avLst/>
          </a:prstGeom>
          <a:solidFill>
            <a:srgbClr val="093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34F2FE11-108F-5A26-8188-5EFB6271E146}"/>
              </a:ext>
            </a:extLst>
          </p:cNvPr>
          <p:cNvGrpSpPr/>
          <p:nvPr/>
        </p:nvGrpSpPr>
        <p:grpSpPr>
          <a:xfrm>
            <a:off x="205052" y="9294337"/>
            <a:ext cx="775384" cy="775384"/>
            <a:chOff x="205052" y="9294337"/>
            <a:chExt cx="775384" cy="775384"/>
          </a:xfrm>
        </p:grpSpPr>
        <p:sp>
          <p:nvSpPr>
            <p:cNvPr id="108" name="Овал 107">
              <a:extLst>
                <a:ext uri="{FF2B5EF4-FFF2-40B4-BE49-F238E27FC236}">
                  <a16:creationId xmlns:a16="http://schemas.microsoft.com/office/drawing/2014/main" id="{4AA2E103-4B75-7F03-64D9-E7B002A51557}"/>
                </a:ext>
              </a:extLst>
            </p:cNvPr>
            <p:cNvSpPr/>
            <p:nvPr/>
          </p:nvSpPr>
          <p:spPr>
            <a:xfrm>
              <a:off x="205052" y="9294337"/>
              <a:ext cx="775384" cy="7753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3362" dist="32946" dir="4200000" sx="101530" sy="10153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8CD6956-5C35-03B6-F6C3-AB7CFC72AB3F}"/>
                </a:ext>
              </a:extLst>
            </p:cNvPr>
            <p:cNvSpPr txBox="1"/>
            <p:nvPr/>
          </p:nvSpPr>
          <p:spPr>
            <a:xfrm>
              <a:off x="357120" y="9386571"/>
              <a:ext cx="471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BY" sz="3600" b="1" dirty="0">
                  <a:solidFill>
                    <a:srgbClr val="0935DF"/>
                  </a:solidFill>
                  <a:latin typeface="Helvetica" pitchFamily="2" charset="0"/>
                </a:rPr>
                <a:t>3</a:t>
              </a:r>
            </a:p>
          </p:txBody>
        </p:sp>
      </p:grpSp>
      <p:grpSp>
        <p:nvGrpSpPr>
          <p:cNvPr id="112" name="Группа 111">
            <a:extLst>
              <a:ext uri="{FF2B5EF4-FFF2-40B4-BE49-F238E27FC236}">
                <a16:creationId xmlns:a16="http://schemas.microsoft.com/office/drawing/2014/main" id="{FE002949-A9BD-1973-F81E-A374EDDE61F5}"/>
              </a:ext>
            </a:extLst>
          </p:cNvPr>
          <p:cNvGrpSpPr/>
          <p:nvPr/>
        </p:nvGrpSpPr>
        <p:grpSpPr>
          <a:xfrm>
            <a:off x="688824" y="14986388"/>
            <a:ext cx="1512955" cy="349045"/>
            <a:chOff x="828368" y="1661189"/>
            <a:chExt cx="1185556" cy="257368"/>
          </a:xfrm>
        </p:grpSpPr>
        <p:sp>
          <p:nvSpPr>
            <p:cNvPr id="113" name="Скругленный прямоугольник 112">
              <a:extLst>
                <a:ext uri="{FF2B5EF4-FFF2-40B4-BE49-F238E27FC236}">
                  <a16:creationId xmlns:a16="http://schemas.microsoft.com/office/drawing/2014/main" id="{A304E2C8-3C48-F4D5-C610-D8C7E8F5D3C0}"/>
                </a:ext>
              </a:extLst>
            </p:cNvPr>
            <p:cNvSpPr/>
            <p:nvPr/>
          </p:nvSpPr>
          <p:spPr>
            <a:xfrm>
              <a:off x="828368" y="1661189"/>
              <a:ext cx="1185556" cy="257368"/>
            </a:xfrm>
            <a:prstGeom prst="roundRect">
              <a:avLst>
                <a:gd name="adj" fmla="val 50000"/>
              </a:avLst>
            </a:prstGeom>
            <a:solidFill>
              <a:srgbClr val="0935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4628200-5070-BA81-5ABA-E5F17BEF5F59}"/>
                </a:ext>
              </a:extLst>
            </p:cNvPr>
            <p:cNvSpPr txBox="1"/>
            <p:nvPr/>
          </p:nvSpPr>
          <p:spPr>
            <a:xfrm>
              <a:off x="1053062" y="1667241"/>
              <a:ext cx="736168" cy="2496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BY" sz="1600" dirty="0">
                  <a:solidFill>
                    <a:schemeClr val="bg1"/>
                  </a:solidFill>
                  <a:latin typeface="Helvetica" pitchFamily="2" charset="0"/>
                </a:rPr>
                <a:t>Часть 1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60377659-83B9-1C82-BCB4-1811EEA4069F}"/>
              </a:ext>
            </a:extLst>
          </p:cNvPr>
          <p:cNvSpPr txBox="1"/>
          <p:nvPr/>
        </p:nvSpPr>
        <p:spPr>
          <a:xfrm>
            <a:off x="688824" y="9390308"/>
            <a:ext cx="37524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0528A9"/>
                </a:solidFill>
                <a:effectLst/>
                <a:latin typeface="Helvetica Neue" panose="02000503000000020004" pitchFamily="2" charset="0"/>
              </a:rPr>
              <a:t>Автоматизация рутинных задач</a:t>
            </a:r>
            <a:endParaRPr lang="ru-RU" sz="3600" dirty="0">
              <a:solidFill>
                <a:srgbClr val="0528A9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16" name="!!Рисунок 14">
            <a:extLst>
              <a:ext uri="{FF2B5EF4-FFF2-40B4-BE49-F238E27FC236}">
                <a16:creationId xmlns:a16="http://schemas.microsoft.com/office/drawing/2014/main" id="{1EEFDB8F-8579-9C80-1200-B9F01991ED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20" t="570" r="17997"/>
          <a:stretch>
            <a:fillRect/>
          </a:stretch>
        </p:blipFill>
        <p:spPr>
          <a:xfrm>
            <a:off x="6692821" y="10706850"/>
            <a:ext cx="6067483" cy="5704330"/>
          </a:xfrm>
          <a:custGeom>
            <a:avLst/>
            <a:gdLst>
              <a:gd name="connsiteX0" fmla="*/ 5365627 w 6067483"/>
              <a:gd name="connsiteY0" fmla="*/ 70445 h 5704330"/>
              <a:gd name="connsiteX1" fmla="*/ 6067466 w 6067483"/>
              <a:gd name="connsiteY1" fmla="*/ 1036117 h 5704330"/>
              <a:gd name="connsiteX2" fmla="*/ 6044064 w 6067483"/>
              <a:gd name="connsiteY2" fmla="*/ 5063303 h 5704330"/>
              <a:gd name="connsiteX3" fmla="*/ 5868843 w 6067483"/>
              <a:gd name="connsiteY3" fmla="*/ 5625231 h 5704330"/>
              <a:gd name="connsiteX4" fmla="*/ 5802804 w 6067483"/>
              <a:gd name="connsiteY4" fmla="*/ 5704330 h 5704330"/>
              <a:gd name="connsiteX5" fmla="*/ 257088 w 6067483"/>
              <a:gd name="connsiteY5" fmla="*/ 5704330 h 5704330"/>
              <a:gd name="connsiteX6" fmla="*/ 226207 w 6067483"/>
              <a:gd name="connsiteY6" fmla="*/ 5669952 h 5704330"/>
              <a:gd name="connsiteX7" fmla="*/ 18 w 6067483"/>
              <a:gd name="connsiteY7" fmla="*/ 5028181 h 5704330"/>
              <a:gd name="connsiteX8" fmla="*/ 23420 w 6067483"/>
              <a:gd name="connsiteY8" fmla="*/ 1000994 h 5704330"/>
              <a:gd name="connsiteX9" fmla="*/ 1036098 w 6067483"/>
              <a:gd name="connsiteY9" fmla="*/ 18 h 5704330"/>
              <a:gd name="connsiteX10" fmla="*/ 5066490 w 6067483"/>
              <a:gd name="connsiteY10" fmla="*/ 23440 h 5704330"/>
              <a:gd name="connsiteX11" fmla="*/ 5365627 w 6067483"/>
              <a:gd name="connsiteY11" fmla="*/ 70445 h 570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67483" h="5704330">
                <a:moveTo>
                  <a:pt x="5365627" y="70445"/>
                </a:moveTo>
                <a:cubicBezTo>
                  <a:pt x="5774734" y="200302"/>
                  <a:pt x="6070092" y="584322"/>
                  <a:pt x="6067466" y="1036117"/>
                </a:cubicBezTo>
                <a:lnTo>
                  <a:pt x="6044064" y="5063303"/>
                </a:lnTo>
                <a:cubicBezTo>
                  <a:pt x="6042853" y="5271824"/>
                  <a:pt x="5978337" y="5465171"/>
                  <a:pt x="5868843" y="5625231"/>
                </a:cubicBezTo>
                <a:lnTo>
                  <a:pt x="5802804" y="5704330"/>
                </a:lnTo>
                <a:lnTo>
                  <a:pt x="257088" y="5704330"/>
                </a:lnTo>
                <a:lnTo>
                  <a:pt x="226207" y="5669952"/>
                </a:lnTo>
                <a:cubicBezTo>
                  <a:pt x="83588" y="5495079"/>
                  <a:pt x="-1396" y="5271455"/>
                  <a:pt x="18" y="5028181"/>
                </a:cubicBezTo>
                <a:lnTo>
                  <a:pt x="23420" y="1000994"/>
                </a:lnTo>
                <a:cubicBezTo>
                  <a:pt x="26652" y="444939"/>
                  <a:pt x="480043" y="-3213"/>
                  <a:pt x="1036098" y="18"/>
                </a:cubicBezTo>
                <a:lnTo>
                  <a:pt x="5066490" y="23440"/>
                </a:lnTo>
                <a:cubicBezTo>
                  <a:pt x="5170751" y="24046"/>
                  <a:pt x="5271218" y="40477"/>
                  <a:pt x="5365627" y="70445"/>
                </a:cubicBezTo>
                <a:close/>
              </a:path>
            </a:pathLst>
          </a:custGeom>
        </p:spPr>
      </p:pic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id="{CA99D501-EDAB-CADF-2B8D-AA29D4A3DF11}"/>
              </a:ext>
            </a:extLst>
          </p:cNvPr>
          <p:cNvGrpSpPr/>
          <p:nvPr/>
        </p:nvGrpSpPr>
        <p:grpSpPr>
          <a:xfrm>
            <a:off x="694921" y="12036315"/>
            <a:ext cx="605340" cy="605340"/>
            <a:chOff x="1058175" y="3370195"/>
            <a:chExt cx="605340" cy="605340"/>
          </a:xfrm>
        </p:grpSpPr>
        <p:sp>
          <p:nvSpPr>
            <p:cNvPr id="118" name="Овал 117">
              <a:extLst>
                <a:ext uri="{FF2B5EF4-FFF2-40B4-BE49-F238E27FC236}">
                  <a16:creationId xmlns:a16="http://schemas.microsoft.com/office/drawing/2014/main" id="{F4082370-E8F7-9B3F-2F26-B99D158B7A46}"/>
                </a:ext>
              </a:extLst>
            </p:cNvPr>
            <p:cNvSpPr/>
            <p:nvPr/>
          </p:nvSpPr>
          <p:spPr>
            <a:xfrm>
              <a:off x="1058175" y="3370195"/>
              <a:ext cx="605340" cy="605340"/>
            </a:xfrm>
            <a:prstGeom prst="ellipse">
              <a:avLst/>
            </a:prstGeom>
            <a:solidFill>
              <a:srgbClr val="0935DF"/>
            </a:solidFill>
            <a:ln>
              <a:noFill/>
            </a:ln>
            <a:effectLst>
              <a:softEdge rad="6513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119" name="Рисунок 24" descr="Маркеры-галочки">
              <a:extLst>
                <a:ext uri="{FF2B5EF4-FFF2-40B4-BE49-F238E27FC236}">
                  <a16:creationId xmlns:a16="http://schemas.microsoft.com/office/drawing/2014/main" id="{A07498FE-0B12-1F43-7DEA-1BD8AC6499D6}"/>
                </a:ext>
              </a:extLst>
            </p:cNvPr>
            <p:cNvSpPr/>
            <p:nvPr/>
          </p:nvSpPr>
          <p:spPr>
            <a:xfrm>
              <a:off x="1264265" y="3605029"/>
              <a:ext cx="193160" cy="135672"/>
            </a:xfrm>
            <a:custGeom>
              <a:avLst/>
              <a:gdLst>
                <a:gd name="connsiteX0" fmla="*/ 802958 w 880109"/>
                <a:gd name="connsiteY0" fmla="*/ 0 h 618172"/>
                <a:gd name="connsiteX1" fmla="*/ 315278 w 880109"/>
                <a:gd name="connsiteY1" fmla="*/ 461010 h 618172"/>
                <a:gd name="connsiteX2" fmla="*/ 80963 w 880109"/>
                <a:gd name="connsiteY2" fmla="*/ 220980 h 618172"/>
                <a:gd name="connsiteX3" fmla="*/ 0 w 880109"/>
                <a:gd name="connsiteY3" fmla="*/ 298132 h 618172"/>
                <a:gd name="connsiteX4" fmla="*/ 311468 w 880109"/>
                <a:gd name="connsiteY4" fmla="*/ 618173 h 618172"/>
                <a:gd name="connsiteX5" fmla="*/ 393383 w 880109"/>
                <a:gd name="connsiteY5" fmla="*/ 541973 h 618172"/>
                <a:gd name="connsiteX6" fmla="*/ 880110 w 880109"/>
                <a:gd name="connsiteY6" fmla="*/ 80010 h 61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109" h="618172">
                  <a:moveTo>
                    <a:pt x="802958" y="0"/>
                  </a:moveTo>
                  <a:lnTo>
                    <a:pt x="315278" y="461010"/>
                  </a:lnTo>
                  <a:lnTo>
                    <a:pt x="80963" y="220980"/>
                  </a:lnTo>
                  <a:lnTo>
                    <a:pt x="0" y="298132"/>
                  </a:lnTo>
                  <a:lnTo>
                    <a:pt x="311468" y="618173"/>
                  </a:lnTo>
                  <a:lnTo>
                    <a:pt x="393383" y="541973"/>
                  </a:lnTo>
                  <a:lnTo>
                    <a:pt x="880110" y="8001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BY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773A8EA5-B9AB-326B-ABF4-F87E677A3FCB}"/>
              </a:ext>
            </a:extLst>
          </p:cNvPr>
          <p:cNvSpPr txBox="1"/>
          <p:nvPr/>
        </p:nvSpPr>
        <p:spPr>
          <a:xfrm>
            <a:off x="688824" y="13420237"/>
            <a:ext cx="37511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ИИ позволяет освободить сотрудников от монотонной работы, повышая их производительность и эффективность. </a:t>
            </a:r>
          </a:p>
        </p:txBody>
      </p:sp>
      <p:sp>
        <p:nvSpPr>
          <p:cNvPr id="110" name="!!Овал 1">
            <a:extLst>
              <a:ext uri="{FF2B5EF4-FFF2-40B4-BE49-F238E27FC236}">
                <a16:creationId xmlns:a16="http://schemas.microsoft.com/office/drawing/2014/main" id="{8F4C1382-63D4-D9B5-B184-4E4F0E62AF52}"/>
              </a:ext>
            </a:extLst>
          </p:cNvPr>
          <p:cNvSpPr/>
          <p:nvPr/>
        </p:nvSpPr>
        <p:spPr>
          <a:xfrm>
            <a:off x="3948084" y="12438556"/>
            <a:ext cx="646331" cy="646331"/>
          </a:xfrm>
          <a:prstGeom prst="ellipse">
            <a:avLst/>
          </a:prstGeom>
          <a:solidFill>
            <a:srgbClr val="0935DF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11" name="!!Овал 12">
            <a:extLst>
              <a:ext uri="{FF2B5EF4-FFF2-40B4-BE49-F238E27FC236}">
                <a16:creationId xmlns:a16="http://schemas.microsoft.com/office/drawing/2014/main" id="{AEBEB65E-BF46-4512-A165-878F9A668A84}"/>
              </a:ext>
            </a:extLst>
          </p:cNvPr>
          <p:cNvSpPr/>
          <p:nvPr/>
        </p:nvSpPr>
        <p:spPr>
          <a:xfrm>
            <a:off x="3309561" y="17329834"/>
            <a:ext cx="1418827" cy="1418827"/>
          </a:xfrm>
          <a:prstGeom prst="ellipse">
            <a:avLst/>
          </a:prstGeom>
          <a:solidFill>
            <a:srgbClr val="0935DF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121" name="Рисунок 1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41"/>
          <a:stretch>
            <a:fillRect/>
          </a:stretch>
        </p:blipFill>
        <p:spPr>
          <a:xfrm>
            <a:off x="7257412" y="1174695"/>
            <a:ext cx="6336941" cy="7191214"/>
          </a:xfrm>
          <a:custGeom>
            <a:avLst/>
            <a:gdLst>
              <a:gd name="connsiteX0" fmla="*/ 1056178 w 6336941"/>
              <a:gd name="connsiteY0" fmla="*/ 0 h 7191214"/>
              <a:gd name="connsiteX1" fmla="*/ 5280763 w 6336941"/>
              <a:gd name="connsiteY1" fmla="*/ 0 h 7191214"/>
              <a:gd name="connsiteX2" fmla="*/ 6336941 w 6336941"/>
              <a:gd name="connsiteY2" fmla="*/ 1056178 h 7191214"/>
              <a:gd name="connsiteX3" fmla="*/ 6336941 w 6336941"/>
              <a:gd name="connsiteY3" fmla="*/ 6135036 h 7191214"/>
              <a:gd name="connsiteX4" fmla="*/ 5280763 w 6336941"/>
              <a:gd name="connsiteY4" fmla="*/ 7191214 h 7191214"/>
              <a:gd name="connsiteX5" fmla="*/ 1056178 w 6336941"/>
              <a:gd name="connsiteY5" fmla="*/ 7191214 h 7191214"/>
              <a:gd name="connsiteX6" fmla="*/ 0 w 6336941"/>
              <a:gd name="connsiteY6" fmla="*/ 6135036 h 7191214"/>
              <a:gd name="connsiteX7" fmla="*/ 0 w 6336941"/>
              <a:gd name="connsiteY7" fmla="*/ 1056178 h 7191214"/>
              <a:gd name="connsiteX8" fmla="*/ 1056178 w 6336941"/>
              <a:gd name="connsiteY8" fmla="*/ 0 h 7191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36941" h="7191214">
                <a:moveTo>
                  <a:pt x="1056178" y="0"/>
                </a:moveTo>
                <a:lnTo>
                  <a:pt x="5280763" y="0"/>
                </a:lnTo>
                <a:cubicBezTo>
                  <a:pt x="5864074" y="0"/>
                  <a:pt x="6336941" y="472867"/>
                  <a:pt x="6336941" y="1056178"/>
                </a:cubicBezTo>
                <a:lnTo>
                  <a:pt x="6336941" y="6135036"/>
                </a:lnTo>
                <a:cubicBezTo>
                  <a:pt x="6336941" y="6718347"/>
                  <a:pt x="5864074" y="7191214"/>
                  <a:pt x="5280763" y="7191214"/>
                </a:cubicBezTo>
                <a:lnTo>
                  <a:pt x="1056178" y="7191214"/>
                </a:lnTo>
                <a:cubicBezTo>
                  <a:pt x="472867" y="7191214"/>
                  <a:pt x="0" y="6718347"/>
                  <a:pt x="0" y="6135036"/>
                </a:cubicBezTo>
                <a:lnTo>
                  <a:pt x="0" y="1056178"/>
                </a:lnTo>
                <a:cubicBezTo>
                  <a:pt x="0" y="472867"/>
                  <a:pt x="472867" y="0"/>
                  <a:pt x="1056178" y="0"/>
                </a:cubicBezTo>
                <a:close/>
              </a:path>
            </a:pathLst>
          </a:custGeom>
        </p:spPr>
      </p:pic>
      <p:sp>
        <p:nvSpPr>
          <p:cNvPr id="123" name="Скругленный прямоугольник 122">
            <a:extLst>
              <a:ext uri="{FF2B5EF4-FFF2-40B4-BE49-F238E27FC236}">
                <a16:creationId xmlns:a16="http://schemas.microsoft.com/office/drawing/2014/main" id="{D99D71B3-9AE7-5B5B-5742-A0143087B912}"/>
              </a:ext>
            </a:extLst>
          </p:cNvPr>
          <p:cNvSpPr/>
          <p:nvPr/>
        </p:nvSpPr>
        <p:spPr>
          <a:xfrm>
            <a:off x="7238726" y="1180407"/>
            <a:ext cx="6336942" cy="7191214"/>
          </a:xfrm>
          <a:prstGeom prst="round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8DF527-4B70-3DF5-FAE5-2BA8E6DF895E}"/>
              </a:ext>
            </a:extLst>
          </p:cNvPr>
          <p:cNvSpPr txBox="1"/>
          <p:nvPr/>
        </p:nvSpPr>
        <p:spPr>
          <a:xfrm>
            <a:off x="7867077" y="1817217"/>
            <a:ext cx="362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Helvetica" pitchFamily="2" charset="0"/>
              </a:rPr>
              <a:t>Преимущества</a:t>
            </a:r>
            <a:endParaRPr lang="ru-BY" sz="36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C59BC1F-37AA-22E2-5675-985696B205E9}"/>
              </a:ext>
            </a:extLst>
          </p:cNvPr>
          <p:cNvSpPr txBox="1"/>
          <p:nvPr/>
        </p:nvSpPr>
        <p:spPr>
          <a:xfrm>
            <a:off x="7888003" y="2758172"/>
            <a:ext cx="3522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Вот почему вам </a:t>
            </a:r>
            <a:r>
              <a:rPr lang="ru-RU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понравится</a:t>
            </a:r>
          </a:p>
          <a:p>
            <a:r>
              <a:rPr lang="ru-RU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          «</a:t>
            </a:r>
            <a:r>
              <a:rPr lang="en-US" b="1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Lebedev</a:t>
            </a:r>
            <a:r>
              <a:rPr lang="ru-RU" b="1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»</a:t>
            </a:r>
            <a:endParaRPr lang="ru-RU" sz="1600" dirty="0">
              <a:solidFill>
                <a:schemeClr val="bg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C3EB8E9-91A3-DFFC-09F5-227BC5F513EC}"/>
              </a:ext>
            </a:extLst>
          </p:cNvPr>
          <p:cNvSpPr/>
          <p:nvPr/>
        </p:nvSpPr>
        <p:spPr>
          <a:xfrm>
            <a:off x="6405966" y="2999158"/>
            <a:ext cx="1882808" cy="1882808"/>
          </a:xfrm>
          <a:prstGeom prst="ellipse">
            <a:avLst/>
          </a:prstGeom>
          <a:gradFill>
            <a:gsLst>
              <a:gs pos="2000">
                <a:srgbClr val="4D7BFD"/>
              </a:gs>
              <a:gs pos="100000">
                <a:srgbClr val="C0EBF8"/>
              </a:gs>
            </a:gsLst>
            <a:lin ang="5400000" scaled="1"/>
          </a:gra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95386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Полилиния 20">
            <a:extLst>
              <a:ext uri="{FF2B5EF4-FFF2-40B4-BE49-F238E27FC236}">
                <a16:creationId xmlns:a16="http://schemas.microsoft.com/office/drawing/2014/main" id="{389D35BE-0DE9-605B-010F-0C792C06E2BA}"/>
              </a:ext>
            </a:extLst>
          </p:cNvPr>
          <p:cNvSpPr/>
          <p:nvPr/>
        </p:nvSpPr>
        <p:spPr>
          <a:xfrm>
            <a:off x="-1653559" y="4140031"/>
            <a:ext cx="10295342" cy="3983867"/>
          </a:xfrm>
          <a:custGeom>
            <a:avLst/>
            <a:gdLst>
              <a:gd name="connsiteX0" fmla="*/ 956135 w 10295342"/>
              <a:gd name="connsiteY0" fmla="*/ 13515 h 3983867"/>
              <a:gd name="connsiteX1" fmla="*/ 1436583 w 10295342"/>
              <a:gd name="connsiteY1" fmla="*/ 122003 h 3983867"/>
              <a:gd name="connsiteX2" fmla="*/ 1808542 w 10295342"/>
              <a:gd name="connsiteY2" fmla="*/ 245989 h 3983867"/>
              <a:gd name="connsiteX3" fmla="*/ 2180501 w 10295342"/>
              <a:gd name="connsiteY3" fmla="*/ 385474 h 3983867"/>
              <a:gd name="connsiteX4" fmla="*/ 2614454 w 10295342"/>
              <a:gd name="connsiteY4" fmla="*/ 555955 h 3983867"/>
              <a:gd name="connsiteX5" fmla="*/ 3063905 w 10295342"/>
              <a:gd name="connsiteY5" fmla="*/ 741935 h 3983867"/>
              <a:gd name="connsiteX6" fmla="*/ 3544352 w 10295342"/>
              <a:gd name="connsiteY6" fmla="*/ 927915 h 3983867"/>
              <a:gd name="connsiteX7" fmla="*/ 4226278 w 10295342"/>
              <a:gd name="connsiteY7" fmla="*/ 1129393 h 3983867"/>
              <a:gd name="connsiteX8" fmla="*/ 4954698 w 10295342"/>
              <a:gd name="connsiteY8" fmla="*/ 1284376 h 3983867"/>
              <a:gd name="connsiteX9" fmla="*/ 5729613 w 10295342"/>
              <a:gd name="connsiteY9" fmla="*/ 1330871 h 3983867"/>
              <a:gd name="connsiteX10" fmla="*/ 6489030 w 10295342"/>
              <a:gd name="connsiteY10" fmla="*/ 1330871 h 3983867"/>
              <a:gd name="connsiteX11" fmla="*/ 7294942 w 10295342"/>
              <a:gd name="connsiteY11" fmla="*/ 1253379 h 3983867"/>
              <a:gd name="connsiteX12" fmla="*/ 8178345 w 10295342"/>
              <a:gd name="connsiteY12" fmla="*/ 1067400 h 3983867"/>
              <a:gd name="connsiteX13" fmla="*/ 9681681 w 10295342"/>
              <a:gd name="connsiteY13" fmla="*/ 679942 h 3983867"/>
              <a:gd name="connsiteX14" fmla="*/ 10177627 w 10295342"/>
              <a:gd name="connsiteY14" fmla="*/ 896918 h 3983867"/>
              <a:gd name="connsiteX15" fmla="*/ 10255118 w 10295342"/>
              <a:gd name="connsiteY15" fmla="*/ 1919806 h 3983867"/>
              <a:gd name="connsiteX16" fmla="*/ 9650684 w 10295342"/>
              <a:gd name="connsiteY16" fmla="*/ 3748606 h 3983867"/>
              <a:gd name="connsiteX17" fmla="*/ 8286834 w 10295342"/>
              <a:gd name="connsiteY17" fmla="*/ 3950084 h 3983867"/>
              <a:gd name="connsiteX18" fmla="*/ 6396040 w 10295342"/>
              <a:gd name="connsiteY18" fmla="*/ 3655616 h 3983867"/>
              <a:gd name="connsiteX19" fmla="*/ 3978305 w 10295342"/>
              <a:gd name="connsiteY19" fmla="*/ 3779603 h 3983867"/>
              <a:gd name="connsiteX20" fmla="*/ 2196000 w 10295342"/>
              <a:gd name="connsiteY20" fmla="*/ 3717610 h 3983867"/>
              <a:gd name="connsiteX21" fmla="*/ 165722 w 10295342"/>
              <a:gd name="connsiteY21" fmla="*/ 2911698 h 3983867"/>
              <a:gd name="connsiteX22" fmla="*/ 150223 w 10295342"/>
              <a:gd name="connsiteY22" fmla="*/ 1919806 h 3983867"/>
              <a:gd name="connsiteX23" fmla="*/ 413695 w 10295342"/>
              <a:gd name="connsiteY23" fmla="*/ 1175888 h 3983867"/>
              <a:gd name="connsiteX24" fmla="*/ 599674 w 10295342"/>
              <a:gd name="connsiteY24" fmla="*/ 447467 h 3983867"/>
              <a:gd name="connsiteX25" fmla="*/ 956135 w 10295342"/>
              <a:gd name="connsiteY25" fmla="*/ 13515 h 398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295342" h="3983867">
                <a:moveTo>
                  <a:pt x="956135" y="13515"/>
                </a:moveTo>
                <a:cubicBezTo>
                  <a:pt x="1095620" y="-40729"/>
                  <a:pt x="1294515" y="83257"/>
                  <a:pt x="1436583" y="122003"/>
                </a:cubicBezTo>
                <a:cubicBezTo>
                  <a:pt x="1578651" y="160749"/>
                  <a:pt x="1684556" y="202077"/>
                  <a:pt x="1808542" y="245989"/>
                </a:cubicBezTo>
                <a:cubicBezTo>
                  <a:pt x="1932528" y="289901"/>
                  <a:pt x="2180501" y="385474"/>
                  <a:pt x="2180501" y="385474"/>
                </a:cubicBezTo>
                <a:lnTo>
                  <a:pt x="2614454" y="555955"/>
                </a:lnTo>
                <a:cubicBezTo>
                  <a:pt x="2761688" y="615365"/>
                  <a:pt x="2908922" y="679942"/>
                  <a:pt x="3063905" y="741935"/>
                </a:cubicBezTo>
                <a:cubicBezTo>
                  <a:pt x="3218888" y="803928"/>
                  <a:pt x="3350623" y="863339"/>
                  <a:pt x="3544352" y="927915"/>
                </a:cubicBezTo>
                <a:cubicBezTo>
                  <a:pt x="3738081" y="992491"/>
                  <a:pt x="3991220" y="1069983"/>
                  <a:pt x="4226278" y="1129393"/>
                </a:cubicBezTo>
                <a:cubicBezTo>
                  <a:pt x="4461336" y="1188803"/>
                  <a:pt x="4704142" y="1250796"/>
                  <a:pt x="4954698" y="1284376"/>
                </a:cubicBezTo>
                <a:cubicBezTo>
                  <a:pt x="5205254" y="1317956"/>
                  <a:pt x="5473891" y="1323122"/>
                  <a:pt x="5729613" y="1330871"/>
                </a:cubicBezTo>
                <a:cubicBezTo>
                  <a:pt x="5985335" y="1338620"/>
                  <a:pt x="6228142" y="1343786"/>
                  <a:pt x="6489030" y="1330871"/>
                </a:cubicBezTo>
                <a:cubicBezTo>
                  <a:pt x="6749918" y="1317956"/>
                  <a:pt x="7013390" y="1297291"/>
                  <a:pt x="7294942" y="1253379"/>
                </a:cubicBezTo>
                <a:cubicBezTo>
                  <a:pt x="7576494" y="1209467"/>
                  <a:pt x="7780555" y="1162973"/>
                  <a:pt x="8178345" y="1067400"/>
                </a:cubicBezTo>
                <a:cubicBezTo>
                  <a:pt x="8576135" y="971827"/>
                  <a:pt x="9348467" y="708356"/>
                  <a:pt x="9681681" y="679942"/>
                </a:cubicBezTo>
                <a:cubicBezTo>
                  <a:pt x="10014895" y="651528"/>
                  <a:pt x="10082054" y="690274"/>
                  <a:pt x="10177627" y="896918"/>
                </a:cubicBezTo>
                <a:cubicBezTo>
                  <a:pt x="10273200" y="1103562"/>
                  <a:pt x="10342942" y="1444525"/>
                  <a:pt x="10255118" y="1919806"/>
                </a:cubicBezTo>
                <a:cubicBezTo>
                  <a:pt x="10167294" y="2395087"/>
                  <a:pt x="9978731" y="3410226"/>
                  <a:pt x="9650684" y="3748606"/>
                </a:cubicBezTo>
                <a:cubicBezTo>
                  <a:pt x="9322637" y="4086986"/>
                  <a:pt x="8829275" y="3965582"/>
                  <a:pt x="8286834" y="3950084"/>
                </a:cubicBezTo>
                <a:cubicBezTo>
                  <a:pt x="7744393" y="3934586"/>
                  <a:pt x="7114128" y="3684030"/>
                  <a:pt x="6396040" y="3655616"/>
                </a:cubicBezTo>
                <a:cubicBezTo>
                  <a:pt x="5677952" y="3627203"/>
                  <a:pt x="4678312" y="3769271"/>
                  <a:pt x="3978305" y="3779603"/>
                </a:cubicBezTo>
                <a:cubicBezTo>
                  <a:pt x="3278298" y="3789935"/>
                  <a:pt x="2831430" y="3862261"/>
                  <a:pt x="2196000" y="3717610"/>
                </a:cubicBezTo>
                <a:cubicBezTo>
                  <a:pt x="1560570" y="3572959"/>
                  <a:pt x="506685" y="3211332"/>
                  <a:pt x="165722" y="2911698"/>
                </a:cubicBezTo>
                <a:cubicBezTo>
                  <a:pt x="-175241" y="2612064"/>
                  <a:pt x="108894" y="2209108"/>
                  <a:pt x="150223" y="1919806"/>
                </a:cubicBezTo>
                <a:cubicBezTo>
                  <a:pt x="191552" y="1630504"/>
                  <a:pt x="338786" y="1421278"/>
                  <a:pt x="413695" y="1175888"/>
                </a:cubicBezTo>
                <a:cubicBezTo>
                  <a:pt x="488603" y="930498"/>
                  <a:pt x="509267" y="636030"/>
                  <a:pt x="599674" y="447467"/>
                </a:cubicBezTo>
                <a:cubicBezTo>
                  <a:pt x="690081" y="258904"/>
                  <a:pt x="816650" y="67759"/>
                  <a:pt x="956135" y="13515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8" name="!!1">
            <a:extLst>
              <a:ext uri="{FF2B5EF4-FFF2-40B4-BE49-F238E27FC236}">
                <a16:creationId xmlns:a16="http://schemas.microsoft.com/office/drawing/2014/main" id="{FF4BA547-7B18-E166-7B67-1A9B8FEBE3ED}"/>
              </a:ext>
            </a:extLst>
          </p:cNvPr>
          <p:cNvSpPr/>
          <p:nvPr/>
        </p:nvSpPr>
        <p:spPr>
          <a:xfrm>
            <a:off x="4531180" y="1482262"/>
            <a:ext cx="5739521" cy="5739521"/>
          </a:xfrm>
          <a:prstGeom prst="ellipse">
            <a:avLst/>
          </a:prstGeom>
          <a:solidFill>
            <a:srgbClr val="0528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3B204ED-CC6B-8ADF-DAB2-6D1448834BD2}"/>
              </a:ext>
            </a:extLst>
          </p:cNvPr>
          <p:cNvSpPr/>
          <p:nvPr/>
        </p:nvSpPr>
        <p:spPr>
          <a:xfrm rot="2013448">
            <a:off x="7357109" y="838649"/>
            <a:ext cx="5188188" cy="506309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1787" dist="38100" dir="10800000" sx="102067" sy="102067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309775E2-4572-4CC9-5195-CA5502B93F77}"/>
              </a:ext>
            </a:extLst>
          </p:cNvPr>
          <p:cNvSpPr/>
          <p:nvPr/>
        </p:nvSpPr>
        <p:spPr>
          <a:xfrm rot="19816510">
            <a:off x="6623136" y="1584632"/>
            <a:ext cx="5188188" cy="6040942"/>
          </a:xfrm>
          <a:prstGeom prst="roundRect">
            <a:avLst/>
          </a:prstGeom>
          <a:solidFill>
            <a:srgbClr val="093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1" name="!!Овал 1">
            <a:extLst>
              <a:ext uri="{FF2B5EF4-FFF2-40B4-BE49-F238E27FC236}">
                <a16:creationId xmlns:a16="http://schemas.microsoft.com/office/drawing/2014/main" id="{82DBBD14-1BC7-CC8B-45EC-45642D71689F}"/>
              </a:ext>
            </a:extLst>
          </p:cNvPr>
          <p:cNvSpPr/>
          <p:nvPr/>
        </p:nvSpPr>
        <p:spPr>
          <a:xfrm>
            <a:off x="3948084" y="484460"/>
            <a:ext cx="646331" cy="646331"/>
          </a:xfrm>
          <a:prstGeom prst="ellipse">
            <a:avLst/>
          </a:prstGeom>
          <a:solidFill>
            <a:srgbClr val="5A7CF8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3" name="!!Овал 12">
            <a:extLst>
              <a:ext uri="{FF2B5EF4-FFF2-40B4-BE49-F238E27FC236}">
                <a16:creationId xmlns:a16="http://schemas.microsoft.com/office/drawing/2014/main" id="{56C5FA37-DBC2-1D67-5DC7-AF03CE941A70}"/>
              </a:ext>
            </a:extLst>
          </p:cNvPr>
          <p:cNvSpPr/>
          <p:nvPr/>
        </p:nvSpPr>
        <p:spPr>
          <a:xfrm>
            <a:off x="3309561" y="5375738"/>
            <a:ext cx="1418827" cy="1418827"/>
          </a:xfrm>
          <a:prstGeom prst="ellipse">
            <a:avLst/>
          </a:prstGeom>
          <a:solidFill>
            <a:srgbClr val="4D7BFD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090BAB-E727-79AD-6552-219474752FE6}"/>
              </a:ext>
            </a:extLst>
          </p:cNvPr>
          <p:cNvSpPr txBox="1"/>
          <p:nvPr/>
        </p:nvSpPr>
        <p:spPr>
          <a:xfrm>
            <a:off x="99342" y="1562323"/>
            <a:ext cx="52249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 smtClean="0">
                <a:solidFill>
                  <a:srgbClr val="0620E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Логотип приложения</a:t>
            </a:r>
          </a:p>
          <a:p>
            <a:r>
              <a:rPr lang="ru-RU" sz="3600" b="1" dirty="0" smtClean="0">
                <a:solidFill>
                  <a:srgbClr val="0620E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Интуитивно </a:t>
            </a:r>
            <a:r>
              <a:rPr lang="ru-RU" sz="3600" b="1" dirty="0">
                <a:solidFill>
                  <a:srgbClr val="0620E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понятное изображение</a:t>
            </a:r>
            <a:endParaRPr lang="ru-RU" sz="3600" dirty="0">
              <a:solidFill>
                <a:srgbClr val="0620E4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FE73C0-D5C2-EEED-6E52-08B04F3B1742}"/>
              </a:ext>
            </a:extLst>
          </p:cNvPr>
          <p:cNvSpPr txBox="1"/>
          <p:nvPr/>
        </p:nvSpPr>
        <p:spPr>
          <a:xfrm>
            <a:off x="201604" y="3688855"/>
            <a:ext cx="37511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 smtClean="0">
                <a:latin typeface="Helvetica" panose="020B0604020202020204" pitchFamily="34" charset="0"/>
              </a:rPr>
              <a:t>Четкий </a:t>
            </a:r>
            <a:r>
              <a:rPr lang="ru-RU" sz="1400" dirty="0">
                <a:latin typeface="Helvetica" panose="020B0604020202020204" pitchFamily="34" charset="0"/>
              </a:rPr>
              <a:t>и уместный значок сразу же сообщает потенциальным пользователям о назначении приложения. Они должны сразу понимать, что это приложение для онлайн-библиотеки, без необходимости читать название приложения. </a:t>
            </a:r>
            <a:r>
              <a:rPr lang="ru-RU" sz="140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 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DACF421-F6EB-B909-CAE9-9616928DF7B8}"/>
              </a:ext>
            </a:extLst>
          </p:cNvPr>
          <p:cNvGrpSpPr/>
          <p:nvPr/>
        </p:nvGrpSpPr>
        <p:grpSpPr>
          <a:xfrm>
            <a:off x="7732003" y="-10920643"/>
            <a:ext cx="1412256" cy="1977261"/>
            <a:chOff x="7732003" y="65520"/>
            <a:chExt cx="1412256" cy="1977261"/>
          </a:xfrm>
          <a:solidFill>
            <a:schemeClr val="bg1">
              <a:lumMod val="85000"/>
            </a:schemeClr>
          </a:solidFill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ABCBC548-8648-EC9A-830D-1EF552E45E87}"/>
                </a:ext>
              </a:extLst>
            </p:cNvPr>
            <p:cNvGrpSpPr/>
            <p:nvPr/>
          </p:nvGrpSpPr>
          <p:grpSpPr>
            <a:xfrm>
              <a:off x="7736071" y="65520"/>
              <a:ext cx="1408188" cy="928440"/>
              <a:chOff x="7736071" y="65520"/>
              <a:chExt cx="1408188" cy="928440"/>
            </a:xfrm>
            <a:grpFill/>
          </p:grpSpPr>
          <p:sp>
            <p:nvSpPr>
              <p:cNvPr id="34" name="Овал 33">
                <a:extLst>
                  <a:ext uri="{FF2B5EF4-FFF2-40B4-BE49-F238E27FC236}">
                    <a16:creationId xmlns:a16="http://schemas.microsoft.com/office/drawing/2014/main" id="{6EE60E96-53B8-B551-5690-716E48B49EE7}"/>
                  </a:ext>
                </a:extLst>
              </p:cNvPr>
              <p:cNvSpPr/>
              <p:nvPr/>
            </p:nvSpPr>
            <p:spPr>
              <a:xfrm>
                <a:off x="8929993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CB07DC2E-5D9E-2520-B650-F579136AC865}"/>
                  </a:ext>
                </a:extLst>
              </p:cNvPr>
              <p:cNvSpPr/>
              <p:nvPr/>
            </p:nvSpPr>
            <p:spPr>
              <a:xfrm>
                <a:off x="8532019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6" name="Овал 35">
                <a:extLst>
                  <a:ext uri="{FF2B5EF4-FFF2-40B4-BE49-F238E27FC236}">
                    <a16:creationId xmlns:a16="http://schemas.microsoft.com/office/drawing/2014/main" id="{057BDF11-0953-09FF-6E5E-FB7B92442C76}"/>
                  </a:ext>
                </a:extLst>
              </p:cNvPr>
              <p:cNvSpPr/>
              <p:nvPr/>
            </p:nvSpPr>
            <p:spPr>
              <a:xfrm>
                <a:off x="8134045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7" name="Овал 36">
                <a:extLst>
                  <a:ext uri="{FF2B5EF4-FFF2-40B4-BE49-F238E27FC236}">
                    <a16:creationId xmlns:a16="http://schemas.microsoft.com/office/drawing/2014/main" id="{9B99DA1B-FEE4-E77A-0290-F913FBC3210D}"/>
                  </a:ext>
                </a:extLst>
              </p:cNvPr>
              <p:cNvSpPr/>
              <p:nvPr/>
            </p:nvSpPr>
            <p:spPr>
              <a:xfrm>
                <a:off x="7736071" y="670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8" name="Овал 37">
                <a:extLst>
                  <a:ext uri="{FF2B5EF4-FFF2-40B4-BE49-F238E27FC236}">
                    <a16:creationId xmlns:a16="http://schemas.microsoft.com/office/drawing/2014/main" id="{3E913FC0-2C51-74F7-0460-5A4DF998BD2C}"/>
                  </a:ext>
                </a:extLst>
              </p:cNvPr>
              <p:cNvSpPr/>
              <p:nvPr/>
            </p:nvSpPr>
            <p:spPr>
              <a:xfrm>
                <a:off x="8929993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9" name="Овал 38">
                <a:extLst>
                  <a:ext uri="{FF2B5EF4-FFF2-40B4-BE49-F238E27FC236}">
                    <a16:creationId xmlns:a16="http://schemas.microsoft.com/office/drawing/2014/main" id="{C95BE404-6023-35A2-76D4-A34447FE4238}"/>
                  </a:ext>
                </a:extLst>
              </p:cNvPr>
              <p:cNvSpPr/>
              <p:nvPr/>
            </p:nvSpPr>
            <p:spPr>
              <a:xfrm>
                <a:off x="8532019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0" name="Овал 39">
                <a:extLst>
                  <a:ext uri="{FF2B5EF4-FFF2-40B4-BE49-F238E27FC236}">
                    <a16:creationId xmlns:a16="http://schemas.microsoft.com/office/drawing/2014/main" id="{F23B6451-B239-7802-510B-FCF400960709}"/>
                  </a:ext>
                </a:extLst>
              </p:cNvPr>
              <p:cNvSpPr/>
              <p:nvPr/>
            </p:nvSpPr>
            <p:spPr>
              <a:xfrm>
                <a:off x="8134045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1" name="Овал 40">
                <a:extLst>
                  <a:ext uri="{FF2B5EF4-FFF2-40B4-BE49-F238E27FC236}">
                    <a16:creationId xmlns:a16="http://schemas.microsoft.com/office/drawing/2014/main" id="{BDB88E56-A86D-E173-5047-5352B2B87F12}"/>
                  </a:ext>
                </a:extLst>
              </p:cNvPr>
              <p:cNvSpPr/>
              <p:nvPr/>
            </p:nvSpPr>
            <p:spPr>
              <a:xfrm>
                <a:off x="7736071" y="42414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2" name="Овал 41">
                <a:extLst>
                  <a:ext uri="{FF2B5EF4-FFF2-40B4-BE49-F238E27FC236}">
                    <a16:creationId xmlns:a16="http://schemas.microsoft.com/office/drawing/2014/main" id="{768D7BED-8771-DF02-129B-79B11AE9051D}"/>
                  </a:ext>
                </a:extLst>
              </p:cNvPr>
              <p:cNvSpPr/>
              <p:nvPr/>
            </p:nvSpPr>
            <p:spPr>
              <a:xfrm>
                <a:off x="8929993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id="{3BC25D3B-B83D-C578-82B3-518857703D2D}"/>
                  </a:ext>
                </a:extLst>
              </p:cNvPr>
              <p:cNvSpPr/>
              <p:nvPr/>
            </p:nvSpPr>
            <p:spPr>
              <a:xfrm>
                <a:off x="8532019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AD42B68E-A875-013A-AC8E-F53FF1F73BFD}"/>
                  </a:ext>
                </a:extLst>
              </p:cNvPr>
              <p:cNvSpPr/>
              <p:nvPr/>
            </p:nvSpPr>
            <p:spPr>
              <a:xfrm>
                <a:off x="8134045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5" name="Овал 44">
                <a:extLst>
                  <a:ext uri="{FF2B5EF4-FFF2-40B4-BE49-F238E27FC236}">
                    <a16:creationId xmlns:a16="http://schemas.microsoft.com/office/drawing/2014/main" id="{68749161-C816-C942-B601-8D5AC2DBFF82}"/>
                  </a:ext>
                </a:extLst>
              </p:cNvPr>
              <p:cNvSpPr/>
              <p:nvPr/>
            </p:nvSpPr>
            <p:spPr>
              <a:xfrm>
                <a:off x="7736071" y="77969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</p:grp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2BECA9DD-4F4A-D5D3-AC4C-75FD16EB2FCB}"/>
                </a:ext>
              </a:extLst>
            </p:cNvPr>
            <p:cNvGrpSpPr/>
            <p:nvPr/>
          </p:nvGrpSpPr>
          <p:grpSpPr>
            <a:xfrm>
              <a:off x="7732003" y="1114341"/>
              <a:ext cx="1408188" cy="928440"/>
              <a:chOff x="7736071" y="65520"/>
              <a:chExt cx="1408188" cy="928440"/>
            </a:xfrm>
            <a:grpFill/>
          </p:grpSpPr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BB4B79F3-1278-B193-78DB-85891006EBAC}"/>
                  </a:ext>
                </a:extLst>
              </p:cNvPr>
              <p:cNvSpPr/>
              <p:nvPr/>
            </p:nvSpPr>
            <p:spPr>
              <a:xfrm>
                <a:off x="8929993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9" name="Овал 18">
                <a:extLst>
                  <a:ext uri="{FF2B5EF4-FFF2-40B4-BE49-F238E27FC236}">
                    <a16:creationId xmlns:a16="http://schemas.microsoft.com/office/drawing/2014/main" id="{024125E2-8E5E-880A-B8A9-49E6F1BAEBB8}"/>
                  </a:ext>
                </a:extLst>
              </p:cNvPr>
              <p:cNvSpPr/>
              <p:nvPr/>
            </p:nvSpPr>
            <p:spPr>
              <a:xfrm>
                <a:off x="8532019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B8C7566A-43C6-2A6D-5B78-2B22A53EF20C}"/>
                  </a:ext>
                </a:extLst>
              </p:cNvPr>
              <p:cNvSpPr/>
              <p:nvPr/>
            </p:nvSpPr>
            <p:spPr>
              <a:xfrm>
                <a:off x="8134045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0DAFE480-862F-9D4B-5770-5BF042AFBDC1}"/>
                  </a:ext>
                </a:extLst>
              </p:cNvPr>
              <p:cNvSpPr/>
              <p:nvPr/>
            </p:nvSpPr>
            <p:spPr>
              <a:xfrm>
                <a:off x="7736071" y="670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B78BC2C2-73FE-69ED-CA00-FE271CA8E432}"/>
                  </a:ext>
                </a:extLst>
              </p:cNvPr>
              <p:cNvSpPr/>
              <p:nvPr/>
            </p:nvSpPr>
            <p:spPr>
              <a:xfrm>
                <a:off x="8929993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DABAAF78-582F-DDEF-E22E-B813125BB241}"/>
                  </a:ext>
                </a:extLst>
              </p:cNvPr>
              <p:cNvSpPr/>
              <p:nvPr/>
            </p:nvSpPr>
            <p:spPr>
              <a:xfrm>
                <a:off x="8532019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B6A9E1C7-E256-5F60-C202-37C7C6203C41}"/>
                  </a:ext>
                </a:extLst>
              </p:cNvPr>
              <p:cNvSpPr/>
              <p:nvPr/>
            </p:nvSpPr>
            <p:spPr>
              <a:xfrm>
                <a:off x="8134045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8" name="Овал 27">
                <a:extLst>
                  <a:ext uri="{FF2B5EF4-FFF2-40B4-BE49-F238E27FC236}">
                    <a16:creationId xmlns:a16="http://schemas.microsoft.com/office/drawing/2014/main" id="{3707F527-D227-6048-E80B-D70A0979BC06}"/>
                  </a:ext>
                </a:extLst>
              </p:cNvPr>
              <p:cNvSpPr/>
              <p:nvPr/>
            </p:nvSpPr>
            <p:spPr>
              <a:xfrm>
                <a:off x="7736071" y="42414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0" name="Овал 29">
                <a:extLst>
                  <a:ext uri="{FF2B5EF4-FFF2-40B4-BE49-F238E27FC236}">
                    <a16:creationId xmlns:a16="http://schemas.microsoft.com/office/drawing/2014/main" id="{D5235646-5835-C3A5-58D9-4CA10AD30C12}"/>
                  </a:ext>
                </a:extLst>
              </p:cNvPr>
              <p:cNvSpPr/>
              <p:nvPr/>
            </p:nvSpPr>
            <p:spPr>
              <a:xfrm>
                <a:off x="8929993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1" name="Овал 30">
                <a:extLst>
                  <a:ext uri="{FF2B5EF4-FFF2-40B4-BE49-F238E27FC236}">
                    <a16:creationId xmlns:a16="http://schemas.microsoft.com/office/drawing/2014/main" id="{375E0232-A1C0-BFBE-0A1B-A5D6BB599115}"/>
                  </a:ext>
                </a:extLst>
              </p:cNvPr>
              <p:cNvSpPr/>
              <p:nvPr/>
            </p:nvSpPr>
            <p:spPr>
              <a:xfrm>
                <a:off x="8532019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2" name="Овал 31">
                <a:extLst>
                  <a:ext uri="{FF2B5EF4-FFF2-40B4-BE49-F238E27FC236}">
                    <a16:creationId xmlns:a16="http://schemas.microsoft.com/office/drawing/2014/main" id="{395F8652-3009-11E8-6A62-68DFE371F1D0}"/>
                  </a:ext>
                </a:extLst>
              </p:cNvPr>
              <p:cNvSpPr/>
              <p:nvPr/>
            </p:nvSpPr>
            <p:spPr>
              <a:xfrm>
                <a:off x="8134045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23FE8ED9-0A0F-EA9C-8057-1332C583095E}"/>
                  </a:ext>
                </a:extLst>
              </p:cNvPr>
              <p:cNvSpPr/>
              <p:nvPr/>
            </p:nvSpPr>
            <p:spPr>
              <a:xfrm>
                <a:off x="7736071" y="77969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</p:grp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F8408EAB-DEA7-16FA-2556-AE9B359478B1}"/>
              </a:ext>
            </a:extLst>
          </p:cNvPr>
          <p:cNvGrpSpPr/>
          <p:nvPr/>
        </p:nvGrpSpPr>
        <p:grpSpPr>
          <a:xfrm>
            <a:off x="7718156" y="-10223307"/>
            <a:ext cx="6369803" cy="7192751"/>
            <a:chOff x="7718156" y="1114341"/>
            <a:chExt cx="6369803" cy="7192751"/>
          </a:xfrm>
        </p:grpSpPr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6525C125-A558-C0C7-DC4A-BAA31BE95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474" r="20474"/>
            <a:stretch/>
          </p:blipFill>
          <p:spPr>
            <a:xfrm>
              <a:off x="7718156" y="1115878"/>
              <a:ext cx="6369803" cy="7191214"/>
            </a:xfrm>
            <a:custGeom>
              <a:avLst/>
              <a:gdLst>
                <a:gd name="connsiteX0" fmla="*/ 1061655 w 6369803"/>
                <a:gd name="connsiteY0" fmla="*/ 0 h 7191214"/>
                <a:gd name="connsiteX1" fmla="*/ 5308148 w 6369803"/>
                <a:gd name="connsiteY1" fmla="*/ 0 h 7191214"/>
                <a:gd name="connsiteX2" fmla="*/ 6369803 w 6369803"/>
                <a:gd name="connsiteY2" fmla="*/ 1061655 h 7191214"/>
                <a:gd name="connsiteX3" fmla="*/ 6369803 w 6369803"/>
                <a:gd name="connsiteY3" fmla="*/ 6129559 h 7191214"/>
                <a:gd name="connsiteX4" fmla="*/ 5308148 w 6369803"/>
                <a:gd name="connsiteY4" fmla="*/ 7191214 h 7191214"/>
                <a:gd name="connsiteX5" fmla="*/ 1061655 w 6369803"/>
                <a:gd name="connsiteY5" fmla="*/ 7191214 h 7191214"/>
                <a:gd name="connsiteX6" fmla="*/ 0 w 6369803"/>
                <a:gd name="connsiteY6" fmla="*/ 6129559 h 7191214"/>
                <a:gd name="connsiteX7" fmla="*/ 0 w 6369803"/>
                <a:gd name="connsiteY7" fmla="*/ 1061655 h 7191214"/>
                <a:gd name="connsiteX8" fmla="*/ 1061655 w 6369803"/>
                <a:gd name="connsiteY8" fmla="*/ 0 h 7191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69803" h="7191214">
                  <a:moveTo>
                    <a:pt x="1061655" y="0"/>
                  </a:moveTo>
                  <a:lnTo>
                    <a:pt x="5308148" y="0"/>
                  </a:lnTo>
                  <a:cubicBezTo>
                    <a:pt x="5894484" y="0"/>
                    <a:pt x="6369803" y="475319"/>
                    <a:pt x="6369803" y="1061655"/>
                  </a:cubicBezTo>
                  <a:lnTo>
                    <a:pt x="6369803" y="6129559"/>
                  </a:lnTo>
                  <a:cubicBezTo>
                    <a:pt x="6369803" y="6715895"/>
                    <a:pt x="5894484" y="7191214"/>
                    <a:pt x="5308148" y="7191214"/>
                  </a:cubicBezTo>
                  <a:lnTo>
                    <a:pt x="1061655" y="7191214"/>
                  </a:lnTo>
                  <a:cubicBezTo>
                    <a:pt x="475319" y="7191214"/>
                    <a:pt x="0" y="6715895"/>
                    <a:pt x="0" y="6129559"/>
                  </a:cubicBezTo>
                  <a:lnTo>
                    <a:pt x="0" y="1061655"/>
                  </a:lnTo>
                  <a:cubicBezTo>
                    <a:pt x="0" y="475319"/>
                    <a:pt x="475319" y="0"/>
                    <a:pt x="1061655" y="0"/>
                  </a:cubicBezTo>
                  <a:close/>
                </a:path>
              </a:pathLst>
            </a:custGeom>
          </p:spPr>
        </p:pic>
        <p:sp>
          <p:nvSpPr>
            <p:cNvPr id="49" name="Скругленный прямоугольник 48">
              <a:extLst>
                <a:ext uri="{FF2B5EF4-FFF2-40B4-BE49-F238E27FC236}">
                  <a16:creationId xmlns:a16="http://schemas.microsoft.com/office/drawing/2014/main" id="{7960A9CE-E7C3-812E-9FD4-9E9CF4931314}"/>
                </a:ext>
              </a:extLst>
            </p:cNvPr>
            <p:cNvSpPr/>
            <p:nvPr/>
          </p:nvSpPr>
          <p:spPr>
            <a:xfrm>
              <a:off x="7732003" y="1114341"/>
              <a:ext cx="6336942" cy="7191214"/>
            </a:xfrm>
            <a:prstGeom prst="roundRect">
              <a:avLst/>
            </a:prstGeom>
            <a:solidFill>
              <a:srgbClr val="0935D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559A3C1-1F82-21E6-D1C1-9816036A552F}"/>
                </a:ext>
              </a:extLst>
            </p:cNvPr>
            <p:cNvSpPr txBox="1"/>
            <p:nvPr/>
          </p:nvSpPr>
          <p:spPr>
            <a:xfrm>
              <a:off x="8526950" y="2709938"/>
              <a:ext cx="3522103" cy="3046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dirty="0">
                  <a:solidFill>
                    <a:schemeClr val="bg1"/>
                  </a:solidFill>
                  <a:effectLst/>
                  <a:latin typeface="Helvetica" pitchFamily="2" charset="0"/>
                </a:rPr>
                <a:t>Сегодня мы стоим на пороге новой эры, где искусственный интеллект (ИИ) стремительно меняет правила игры во всех сферах, включая бизнес. </a:t>
              </a:r>
            </a:p>
            <a:p>
              <a:endParaRPr lang="ru-RU" sz="1600" dirty="0">
                <a:solidFill>
                  <a:schemeClr val="bg1"/>
                </a:solidFill>
                <a:latin typeface="Helvetica" pitchFamily="2" charset="0"/>
              </a:endParaRPr>
            </a:p>
            <a:p>
              <a:r>
                <a:rPr lang="ru-RU" sz="1600" dirty="0">
                  <a:solidFill>
                    <a:schemeClr val="bg1"/>
                  </a:solidFill>
                  <a:effectLst/>
                  <a:latin typeface="Helvetica" pitchFamily="2" charset="0"/>
                </a:rPr>
                <a:t>ИИ уже не просто фантастический сюжет из фильмов, а реальность, которая приносит как огромные возможности, так и потенциальные угрозы. 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D0BECB5-6D4B-3BCB-4BB9-B7F9774FA350}"/>
                </a:ext>
              </a:extLst>
            </p:cNvPr>
            <p:cNvSpPr txBox="1"/>
            <p:nvPr/>
          </p:nvSpPr>
          <p:spPr>
            <a:xfrm>
              <a:off x="8526950" y="1861405"/>
              <a:ext cx="35221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BY" sz="3600" b="1" dirty="0">
                  <a:solidFill>
                    <a:schemeClr val="bg1"/>
                  </a:solidFill>
                  <a:latin typeface="Helvetica" pitchFamily="2" charset="0"/>
                </a:rPr>
                <a:t>Добрый день</a:t>
              </a:r>
            </a:p>
          </p:txBody>
        </p:sp>
      </p:grpSp>
      <p:grpSp>
        <p:nvGrpSpPr>
          <p:cNvPr id="92" name="Группа 91">
            <a:extLst>
              <a:ext uri="{FF2B5EF4-FFF2-40B4-BE49-F238E27FC236}">
                <a16:creationId xmlns:a16="http://schemas.microsoft.com/office/drawing/2014/main" id="{A4138444-A4BD-6E93-F9FD-BEEFEF31E34B}"/>
              </a:ext>
            </a:extLst>
          </p:cNvPr>
          <p:cNvGrpSpPr/>
          <p:nvPr/>
        </p:nvGrpSpPr>
        <p:grpSpPr>
          <a:xfrm>
            <a:off x="205052" y="-9023967"/>
            <a:ext cx="775384" cy="775384"/>
            <a:chOff x="205052" y="-9023967"/>
            <a:chExt cx="775384" cy="775384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6B98E31E-9E32-56C6-7104-FF1905BA0F31}"/>
                </a:ext>
              </a:extLst>
            </p:cNvPr>
            <p:cNvSpPr/>
            <p:nvPr/>
          </p:nvSpPr>
          <p:spPr>
            <a:xfrm>
              <a:off x="205052" y="-9023967"/>
              <a:ext cx="775384" cy="7753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3362" dist="32946" dir="4200000" sx="101530" sy="10153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6B84E6-4E4E-C8DC-E1E7-3831DA07FF29}"/>
                </a:ext>
              </a:extLst>
            </p:cNvPr>
            <p:cNvSpPr txBox="1"/>
            <p:nvPr/>
          </p:nvSpPr>
          <p:spPr>
            <a:xfrm>
              <a:off x="357120" y="-8931733"/>
              <a:ext cx="471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BY" sz="3600" b="1" dirty="0">
                  <a:solidFill>
                    <a:srgbClr val="0935DF"/>
                  </a:solidFill>
                  <a:latin typeface="Helvetica" pitchFamily="2" charset="0"/>
                </a:rPr>
                <a:t>2</a:t>
              </a:r>
            </a:p>
          </p:txBody>
        </p:sp>
      </p:grpSp>
      <p:sp>
        <p:nvSpPr>
          <p:cNvPr id="53" name="!!Овал 9">
            <a:extLst>
              <a:ext uri="{FF2B5EF4-FFF2-40B4-BE49-F238E27FC236}">
                <a16:creationId xmlns:a16="http://schemas.microsoft.com/office/drawing/2014/main" id="{FAAE884F-E4CC-8695-46DE-170AE488CCE3}"/>
              </a:ext>
            </a:extLst>
          </p:cNvPr>
          <p:cNvSpPr/>
          <p:nvPr/>
        </p:nvSpPr>
        <p:spPr>
          <a:xfrm>
            <a:off x="9872220" y="-10314483"/>
            <a:ext cx="646331" cy="646331"/>
          </a:xfrm>
          <a:prstGeom prst="ellipse">
            <a:avLst/>
          </a:prstGeom>
          <a:solidFill>
            <a:srgbClr val="0935DF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B6B488A3-F747-D187-62B5-55D704CB2BFB}"/>
              </a:ext>
            </a:extLst>
          </p:cNvPr>
          <p:cNvGrpSpPr/>
          <p:nvPr/>
        </p:nvGrpSpPr>
        <p:grpSpPr>
          <a:xfrm>
            <a:off x="511444" y="-7841506"/>
            <a:ext cx="2231756" cy="2371241"/>
            <a:chOff x="511444" y="1394847"/>
            <a:chExt cx="2231756" cy="2371241"/>
          </a:xfrm>
        </p:grpSpPr>
        <p:sp>
          <p:nvSpPr>
            <p:cNvPr id="55" name="Скругленный прямоугольник 54">
              <a:extLst>
                <a:ext uri="{FF2B5EF4-FFF2-40B4-BE49-F238E27FC236}">
                  <a16:creationId xmlns:a16="http://schemas.microsoft.com/office/drawing/2014/main" id="{B2FC5686-9EAE-602C-E97B-F26ECA23FF65}"/>
                </a:ext>
              </a:extLst>
            </p:cNvPr>
            <p:cNvSpPr/>
            <p:nvPr/>
          </p:nvSpPr>
          <p:spPr>
            <a:xfrm>
              <a:off x="511444" y="1394847"/>
              <a:ext cx="2231756" cy="23712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2954" dist="38100" dir="2700000" sx="105000" sy="10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8B7EE4CB-DB4E-EE9B-BB22-4FB3E95240CB}"/>
                </a:ext>
              </a:extLst>
            </p:cNvPr>
            <p:cNvGrpSpPr/>
            <p:nvPr/>
          </p:nvGrpSpPr>
          <p:grpSpPr>
            <a:xfrm>
              <a:off x="828368" y="1661189"/>
              <a:ext cx="1185556" cy="257368"/>
              <a:chOff x="828368" y="1661189"/>
              <a:chExt cx="1185556" cy="257368"/>
            </a:xfrm>
          </p:grpSpPr>
          <p:sp>
            <p:nvSpPr>
              <p:cNvPr id="58" name="Скругленный прямоугольник 57">
                <a:extLst>
                  <a:ext uri="{FF2B5EF4-FFF2-40B4-BE49-F238E27FC236}">
                    <a16:creationId xmlns:a16="http://schemas.microsoft.com/office/drawing/2014/main" id="{9094E0AE-130B-070B-63BD-E3412264F3D8}"/>
                  </a:ext>
                </a:extLst>
              </p:cNvPr>
              <p:cNvSpPr/>
              <p:nvPr/>
            </p:nvSpPr>
            <p:spPr>
              <a:xfrm>
                <a:off x="828368" y="1661189"/>
                <a:ext cx="1185556" cy="257368"/>
              </a:xfrm>
              <a:prstGeom prst="roundRect">
                <a:avLst>
                  <a:gd name="adj" fmla="val 50000"/>
                </a:avLst>
              </a:prstGeom>
              <a:solidFill>
                <a:srgbClr val="0935D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3C4B86A-AA69-F021-0498-388642232A13}"/>
                  </a:ext>
                </a:extLst>
              </p:cNvPr>
              <p:cNvSpPr txBox="1"/>
              <p:nvPr/>
            </p:nvSpPr>
            <p:spPr>
              <a:xfrm>
                <a:off x="1053062" y="1668947"/>
                <a:ext cx="7361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BY" sz="1000" dirty="0">
                    <a:solidFill>
                      <a:schemeClr val="bg1"/>
                    </a:solidFill>
                    <a:latin typeface="Helvetica" pitchFamily="2" charset="0"/>
                  </a:rPr>
                  <a:t>Часть 1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1256B54-3C72-A151-2EFE-7A448F194653}"/>
                </a:ext>
              </a:extLst>
            </p:cNvPr>
            <p:cNvSpPr txBox="1"/>
            <p:nvPr/>
          </p:nvSpPr>
          <p:spPr>
            <a:xfrm>
              <a:off x="772528" y="2099025"/>
              <a:ext cx="158987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b="1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Автоматизация рутинных задач с помощью ИИ</a:t>
              </a:r>
              <a:endParaRPr lang="ru-RU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6A0C34F5-0CAE-9F41-F684-73A347ACC39E}"/>
              </a:ext>
            </a:extLst>
          </p:cNvPr>
          <p:cNvGrpSpPr/>
          <p:nvPr/>
        </p:nvGrpSpPr>
        <p:grpSpPr>
          <a:xfrm>
            <a:off x="2998922" y="-8692843"/>
            <a:ext cx="2231756" cy="2371241"/>
            <a:chOff x="2998922" y="1394847"/>
            <a:chExt cx="2231756" cy="2371241"/>
          </a:xfrm>
        </p:grpSpPr>
        <p:sp>
          <p:nvSpPr>
            <p:cNvPr id="61" name="Скругленный прямоугольник 60">
              <a:extLst>
                <a:ext uri="{FF2B5EF4-FFF2-40B4-BE49-F238E27FC236}">
                  <a16:creationId xmlns:a16="http://schemas.microsoft.com/office/drawing/2014/main" id="{C19C11A7-FC2F-B377-A3AF-51DB79A483A8}"/>
                </a:ext>
              </a:extLst>
            </p:cNvPr>
            <p:cNvSpPr/>
            <p:nvPr/>
          </p:nvSpPr>
          <p:spPr>
            <a:xfrm>
              <a:off x="2998922" y="1394847"/>
              <a:ext cx="2231756" cy="23712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2954" dist="38100" dir="2700000" sx="105000" sy="10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837E735F-AE92-95B6-12F4-D8038B709DA3}"/>
                </a:ext>
              </a:extLst>
            </p:cNvPr>
            <p:cNvGrpSpPr/>
            <p:nvPr/>
          </p:nvGrpSpPr>
          <p:grpSpPr>
            <a:xfrm>
              <a:off x="3309588" y="1657800"/>
              <a:ext cx="1185556" cy="257368"/>
              <a:chOff x="828368" y="1661189"/>
              <a:chExt cx="1185556" cy="257368"/>
            </a:xfrm>
          </p:grpSpPr>
          <p:sp>
            <p:nvSpPr>
              <p:cNvPr id="64" name="Скругленный прямоугольник 63">
                <a:extLst>
                  <a:ext uri="{FF2B5EF4-FFF2-40B4-BE49-F238E27FC236}">
                    <a16:creationId xmlns:a16="http://schemas.microsoft.com/office/drawing/2014/main" id="{A772D27B-6150-B184-AC05-7A5205B268FF}"/>
                  </a:ext>
                </a:extLst>
              </p:cNvPr>
              <p:cNvSpPr/>
              <p:nvPr/>
            </p:nvSpPr>
            <p:spPr>
              <a:xfrm>
                <a:off x="828368" y="1661189"/>
                <a:ext cx="1185556" cy="257368"/>
              </a:xfrm>
              <a:prstGeom prst="roundRect">
                <a:avLst>
                  <a:gd name="adj" fmla="val 50000"/>
                </a:avLst>
              </a:prstGeom>
              <a:solidFill>
                <a:srgbClr val="0935D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811C91B-A00E-9B7C-2EA6-2C5BFDD7555B}"/>
                  </a:ext>
                </a:extLst>
              </p:cNvPr>
              <p:cNvSpPr txBox="1"/>
              <p:nvPr/>
            </p:nvSpPr>
            <p:spPr>
              <a:xfrm>
                <a:off x="1053062" y="1668947"/>
                <a:ext cx="7361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BY" sz="1000" dirty="0">
                    <a:solidFill>
                      <a:schemeClr val="bg1"/>
                    </a:solidFill>
                    <a:latin typeface="Helvetica" pitchFamily="2" charset="0"/>
                  </a:rPr>
                  <a:t>Часть 2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43E8BD2-EB2A-2F2C-1B88-35EC603C195E}"/>
                </a:ext>
              </a:extLst>
            </p:cNvPr>
            <p:cNvSpPr txBox="1"/>
            <p:nvPr/>
          </p:nvSpPr>
          <p:spPr>
            <a:xfrm>
              <a:off x="3260453" y="2099025"/>
              <a:ext cx="16553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b="1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Улучшение принятия решений</a:t>
              </a:r>
              <a:r>
                <a:rPr lang="ru-RU" sz="1200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 </a:t>
              </a:r>
              <a:r>
                <a:rPr lang="ru-RU" sz="1200" b="1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с помощью ИИ</a:t>
              </a:r>
              <a:endParaRPr lang="ru-RU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4F3CF22B-36AA-C331-401C-B9EC2FE555F8}"/>
              </a:ext>
            </a:extLst>
          </p:cNvPr>
          <p:cNvGrpSpPr/>
          <p:nvPr/>
        </p:nvGrpSpPr>
        <p:grpSpPr>
          <a:xfrm>
            <a:off x="511444" y="-4969972"/>
            <a:ext cx="2231756" cy="2371241"/>
            <a:chOff x="511444" y="3940562"/>
            <a:chExt cx="2231756" cy="2371241"/>
          </a:xfrm>
        </p:grpSpPr>
        <p:sp>
          <p:nvSpPr>
            <p:cNvPr id="67" name="Скругленный прямоугольник 66">
              <a:extLst>
                <a:ext uri="{FF2B5EF4-FFF2-40B4-BE49-F238E27FC236}">
                  <a16:creationId xmlns:a16="http://schemas.microsoft.com/office/drawing/2014/main" id="{C35449CD-D83B-AD0E-57D0-B38915B1C086}"/>
                </a:ext>
              </a:extLst>
            </p:cNvPr>
            <p:cNvSpPr/>
            <p:nvPr/>
          </p:nvSpPr>
          <p:spPr>
            <a:xfrm>
              <a:off x="511444" y="3940562"/>
              <a:ext cx="2231756" cy="23712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2954" dist="38100" dir="2700000" sx="105000" sy="10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grpSp>
          <p:nvGrpSpPr>
            <p:cNvPr id="68" name="Группа 67">
              <a:extLst>
                <a:ext uri="{FF2B5EF4-FFF2-40B4-BE49-F238E27FC236}">
                  <a16:creationId xmlns:a16="http://schemas.microsoft.com/office/drawing/2014/main" id="{CA1BE4DA-8706-D11B-9A8A-80760FC61002}"/>
                </a:ext>
              </a:extLst>
            </p:cNvPr>
            <p:cNvGrpSpPr/>
            <p:nvPr/>
          </p:nvGrpSpPr>
          <p:grpSpPr>
            <a:xfrm>
              <a:off x="828368" y="4212898"/>
              <a:ext cx="1185556" cy="257368"/>
              <a:chOff x="828368" y="1661189"/>
              <a:chExt cx="1185556" cy="257368"/>
            </a:xfrm>
          </p:grpSpPr>
          <p:sp>
            <p:nvSpPr>
              <p:cNvPr id="70" name="Скругленный прямоугольник 69">
                <a:extLst>
                  <a:ext uri="{FF2B5EF4-FFF2-40B4-BE49-F238E27FC236}">
                    <a16:creationId xmlns:a16="http://schemas.microsoft.com/office/drawing/2014/main" id="{8F62B645-62F2-AD61-A40B-251153B444D1}"/>
                  </a:ext>
                </a:extLst>
              </p:cNvPr>
              <p:cNvSpPr/>
              <p:nvPr/>
            </p:nvSpPr>
            <p:spPr>
              <a:xfrm>
                <a:off x="828368" y="1661189"/>
                <a:ext cx="1185556" cy="257368"/>
              </a:xfrm>
              <a:prstGeom prst="roundRect">
                <a:avLst>
                  <a:gd name="adj" fmla="val 50000"/>
                </a:avLst>
              </a:prstGeom>
              <a:solidFill>
                <a:srgbClr val="0935D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AB6151D-6042-982F-7C0A-40856E9AE906}"/>
                  </a:ext>
                </a:extLst>
              </p:cNvPr>
              <p:cNvSpPr txBox="1"/>
              <p:nvPr/>
            </p:nvSpPr>
            <p:spPr>
              <a:xfrm>
                <a:off x="1053062" y="1668947"/>
                <a:ext cx="7361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BY" sz="1000" dirty="0">
                    <a:solidFill>
                      <a:schemeClr val="bg1"/>
                    </a:solidFill>
                    <a:latin typeface="Helvetica" pitchFamily="2" charset="0"/>
                  </a:rPr>
                  <a:t>Часть 3</a:t>
                </a: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8F03922-2C31-B8DE-FE02-F5BAFB2CBE36}"/>
                </a:ext>
              </a:extLst>
            </p:cNvPr>
            <p:cNvSpPr txBox="1"/>
            <p:nvPr/>
          </p:nvSpPr>
          <p:spPr>
            <a:xfrm>
              <a:off x="772528" y="4649333"/>
              <a:ext cx="158987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b="1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Персонализация клиентского опыта</a:t>
              </a:r>
              <a:r>
                <a:rPr lang="ru-RU" sz="1200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 </a:t>
              </a:r>
              <a:r>
                <a:rPr lang="ru-RU" sz="1200" b="1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с помощью ИИ</a:t>
              </a:r>
              <a:endParaRPr lang="ru-RU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8067474C-B981-3CE0-BC9E-C90FD3B713E2}"/>
              </a:ext>
            </a:extLst>
          </p:cNvPr>
          <p:cNvGrpSpPr/>
          <p:nvPr/>
        </p:nvGrpSpPr>
        <p:grpSpPr>
          <a:xfrm>
            <a:off x="2998922" y="-5621613"/>
            <a:ext cx="2231756" cy="2371241"/>
            <a:chOff x="2998922" y="3940562"/>
            <a:chExt cx="2231756" cy="2371241"/>
          </a:xfrm>
        </p:grpSpPr>
        <p:sp>
          <p:nvSpPr>
            <p:cNvPr id="73" name="Скругленный прямоугольник 72">
              <a:extLst>
                <a:ext uri="{FF2B5EF4-FFF2-40B4-BE49-F238E27FC236}">
                  <a16:creationId xmlns:a16="http://schemas.microsoft.com/office/drawing/2014/main" id="{EF80A011-417D-8622-D6EA-759763B484FE}"/>
                </a:ext>
              </a:extLst>
            </p:cNvPr>
            <p:cNvSpPr/>
            <p:nvPr/>
          </p:nvSpPr>
          <p:spPr>
            <a:xfrm>
              <a:off x="2998922" y="3940562"/>
              <a:ext cx="2231756" cy="23712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12954" dist="38100" dir="2700000" sx="105000" sy="10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grpSp>
          <p:nvGrpSpPr>
            <p:cNvPr id="74" name="Группа 73">
              <a:extLst>
                <a:ext uri="{FF2B5EF4-FFF2-40B4-BE49-F238E27FC236}">
                  <a16:creationId xmlns:a16="http://schemas.microsoft.com/office/drawing/2014/main" id="{5260980C-09F3-1DDB-690E-E1DB4C188E55}"/>
                </a:ext>
              </a:extLst>
            </p:cNvPr>
            <p:cNvGrpSpPr/>
            <p:nvPr/>
          </p:nvGrpSpPr>
          <p:grpSpPr>
            <a:xfrm>
              <a:off x="3309588" y="4209509"/>
              <a:ext cx="1185556" cy="257368"/>
              <a:chOff x="828368" y="1661189"/>
              <a:chExt cx="1185556" cy="257368"/>
            </a:xfrm>
          </p:grpSpPr>
          <p:sp>
            <p:nvSpPr>
              <p:cNvPr id="76" name="Скругленный прямоугольник 75">
                <a:extLst>
                  <a:ext uri="{FF2B5EF4-FFF2-40B4-BE49-F238E27FC236}">
                    <a16:creationId xmlns:a16="http://schemas.microsoft.com/office/drawing/2014/main" id="{39F0D9F1-80F0-9A3A-6AF4-1F9F08B6D476}"/>
                  </a:ext>
                </a:extLst>
              </p:cNvPr>
              <p:cNvSpPr/>
              <p:nvPr/>
            </p:nvSpPr>
            <p:spPr>
              <a:xfrm>
                <a:off x="828368" y="1661189"/>
                <a:ext cx="1185556" cy="257368"/>
              </a:xfrm>
              <a:prstGeom prst="roundRect">
                <a:avLst>
                  <a:gd name="adj" fmla="val 50000"/>
                </a:avLst>
              </a:prstGeom>
              <a:solidFill>
                <a:srgbClr val="0935D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DF9814E-1EF7-5948-BA3C-39628D8E5881}"/>
                  </a:ext>
                </a:extLst>
              </p:cNvPr>
              <p:cNvSpPr txBox="1"/>
              <p:nvPr/>
            </p:nvSpPr>
            <p:spPr>
              <a:xfrm>
                <a:off x="1053062" y="1668947"/>
                <a:ext cx="7361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BY" sz="1000" dirty="0">
                    <a:solidFill>
                      <a:schemeClr val="bg1"/>
                    </a:solidFill>
                    <a:latin typeface="Helvetica" pitchFamily="2" charset="0"/>
                  </a:rPr>
                  <a:t>Часть 4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5EC2AA5-FD5B-A091-4AC0-5045EADCE557}"/>
                </a:ext>
              </a:extLst>
            </p:cNvPr>
            <p:cNvSpPr txBox="1"/>
            <p:nvPr/>
          </p:nvSpPr>
          <p:spPr>
            <a:xfrm>
              <a:off x="3260453" y="4649333"/>
              <a:ext cx="160617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b="1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Разработка инновационных продуктов и услуг</a:t>
              </a:r>
              <a:r>
                <a:rPr lang="ru-RU" sz="1200" dirty="0">
                  <a:solidFill>
                    <a:srgbClr val="000000"/>
                  </a:solidFill>
                  <a:latin typeface="Helvetica Neue" panose="02000503000000020004" pitchFamily="2" charset="0"/>
                </a:rPr>
                <a:t> </a:t>
              </a:r>
              <a:r>
                <a:rPr lang="ru-RU" sz="1200" b="1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</a:rPr>
                <a:t>с помощью ИИ</a:t>
              </a:r>
              <a:endParaRPr lang="ru-RU" sz="12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2982FBEF-1693-2964-496D-3EE2D6023A30}"/>
              </a:ext>
            </a:extLst>
          </p:cNvPr>
          <p:cNvGrpSpPr/>
          <p:nvPr/>
        </p:nvGrpSpPr>
        <p:grpSpPr>
          <a:xfrm>
            <a:off x="4839978" y="-8029088"/>
            <a:ext cx="2231756" cy="2021468"/>
            <a:chOff x="4839978" y="418991"/>
            <a:chExt cx="2231756" cy="2021468"/>
          </a:xfrm>
        </p:grpSpPr>
        <p:sp>
          <p:nvSpPr>
            <p:cNvPr id="79" name="Скругленный прямоугольник 78">
              <a:extLst>
                <a:ext uri="{FF2B5EF4-FFF2-40B4-BE49-F238E27FC236}">
                  <a16:creationId xmlns:a16="http://schemas.microsoft.com/office/drawing/2014/main" id="{A4F265DF-2437-49D6-F86D-593F13A7D975}"/>
                </a:ext>
              </a:extLst>
            </p:cNvPr>
            <p:cNvSpPr/>
            <p:nvPr/>
          </p:nvSpPr>
          <p:spPr>
            <a:xfrm>
              <a:off x="4839978" y="418991"/>
              <a:ext cx="2231756" cy="2021468"/>
            </a:xfrm>
            <a:prstGeom prst="roundRect">
              <a:avLst/>
            </a:prstGeom>
            <a:gradFill flip="none" rotWithShape="1">
              <a:gsLst>
                <a:gs pos="0">
                  <a:srgbClr val="0935DF"/>
                </a:gs>
                <a:gs pos="100000">
                  <a:srgbClr val="00B0F0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grpSp>
          <p:nvGrpSpPr>
            <p:cNvPr id="80" name="Группа 79">
              <a:extLst>
                <a:ext uri="{FF2B5EF4-FFF2-40B4-BE49-F238E27FC236}">
                  <a16:creationId xmlns:a16="http://schemas.microsoft.com/office/drawing/2014/main" id="{D31F8515-C0C5-B048-4338-5747F32EA7C7}"/>
                </a:ext>
              </a:extLst>
            </p:cNvPr>
            <p:cNvGrpSpPr/>
            <p:nvPr/>
          </p:nvGrpSpPr>
          <p:grpSpPr>
            <a:xfrm>
              <a:off x="5125699" y="650352"/>
              <a:ext cx="1185556" cy="257368"/>
              <a:chOff x="828368" y="1661189"/>
              <a:chExt cx="1185556" cy="257368"/>
            </a:xfrm>
          </p:grpSpPr>
          <p:sp>
            <p:nvSpPr>
              <p:cNvPr id="82" name="Скругленный прямоугольник 81">
                <a:extLst>
                  <a:ext uri="{FF2B5EF4-FFF2-40B4-BE49-F238E27FC236}">
                    <a16:creationId xmlns:a16="http://schemas.microsoft.com/office/drawing/2014/main" id="{E816C0A0-97B4-2315-95D5-A3676C3D5E79}"/>
                  </a:ext>
                </a:extLst>
              </p:cNvPr>
              <p:cNvSpPr/>
              <p:nvPr/>
            </p:nvSpPr>
            <p:spPr>
              <a:xfrm>
                <a:off x="828368" y="1661189"/>
                <a:ext cx="1185556" cy="257368"/>
              </a:xfrm>
              <a:prstGeom prst="roundRect">
                <a:avLst>
                  <a:gd name="adj" fmla="val 50000"/>
                </a:avLst>
              </a:prstGeom>
              <a:solidFill>
                <a:srgbClr val="0935D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9F59A8C-D957-C1DF-C2FB-76FD7F23797D}"/>
                  </a:ext>
                </a:extLst>
              </p:cNvPr>
              <p:cNvSpPr txBox="1"/>
              <p:nvPr/>
            </p:nvSpPr>
            <p:spPr>
              <a:xfrm>
                <a:off x="1053062" y="1668947"/>
                <a:ext cx="7361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BY" sz="1000" dirty="0">
                    <a:solidFill>
                      <a:schemeClr val="bg1"/>
                    </a:solidFill>
                    <a:latin typeface="Helvetica" pitchFamily="2" charset="0"/>
                  </a:rPr>
                  <a:t>Часть 5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812A5CA-7044-ABAD-8941-87F01739B00B}"/>
                </a:ext>
              </a:extLst>
            </p:cNvPr>
            <p:cNvSpPr txBox="1"/>
            <p:nvPr/>
          </p:nvSpPr>
          <p:spPr>
            <a:xfrm>
              <a:off x="5076564" y="1091577"/>
              <a:ext cx="16553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200" b="1" dirty="0">
                  <a:solidFill>
                    <a:schemeClr val="bg1"/>
                  </a:solidFill>
                  <a:effectLst/>
                  <a:latin typeface="Helvetica Neue" panose="02000503000000020004" pitchFamily="2" charset="0"/>
                </a:rPr>
                <a:t>Создание новых бизнес-моделей</a:t>
              </a:r>
              <a:r>
                <a:rPr lang="ru-RU" sz="1200" dirty="0">
                  <a:solidFill>
                    <a:schemeClr val="bg1"/>
                  </a:solidFill>
                  <a:latin typeface="Helvetica Neue" panose="02000503000000020004" pitchFamily="2" charset="0"/>
                </a:rPr>
                <a:t> </a:t>
              </a:r>
              <a:r>
                <a:rPr lang="ru-RU" sz="1200" b="1" dirty="0">
                  <a:solidFill>
                    <a:schemeClr val="bg1"/>
                  </a:solidFill>
                  <a:effectLst/>
                  <a:latin typeface="Helvetica Neue" panose="02000503000000020004" pitchFamily="2" charset="0"/>
                </a:rPr>
                <a:t>с помощью ИИ</a:t>
              </a:r>
              <a:endParaRPr lang="ru-RU" sz="1200" dirty="0">
                <a:solidFill>
                  <a:schemeClr val="bg1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sp>
        <p:nvSpPr>
          <p:cNvPr id="84" name="Овал 83">
            <a:extLst>
              <a:ext uri="{FF2B5EF4-FFF2-40B4-BE49-F238E27FC236}">
                <a16:creationId xmlns:a16="http://schemas.microsoft.com/office/drawing/2014/main" id="{9BEC00A2-728C-899A-7C73-B809F0BA2586}"/>
              </a:ext>
            </a:extLst>
          </p:cNvPr>
          <p:cNvSpPr/>
          <p:nvPr/>
        </p:nvSpPr>
        <p:spPr>
          <a:xfrm>
            <a:off x="6405966" y="-4011824"/>
            <a:ext cx="1882808" cy="1882808"/>
          </a:xfrm>
          <a:prstGeom prst="ellipse">
            <a:avLst/>
          </a:prstGeom>
          <a:gradFill>
            <a:gsLst>
              <a:gs pos="2000">
                <a:srgbClr val="0935DF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332C0429-6F33-13D5-6464-A4292CAE66A5}"/>
              </a:ext>
            </a:extLst>
          </p:cNvPr>
          <p:cNvSpPr/>
          <p:nvPr/>
        </p:nvSpPr>
        <p:spPr>
          <a:xfrm>
            <a:off x="6405966" y="-1231812"/>
            <a:ext cx="775384" cy="775384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2F74EA25-FECB-7266-5CBE-F34267550A7A}"/>
              </a:ext>
            </a:extLst>
          </p:cNvPr>
          <p:cNvSpPr/>
          <p:nvPr/>
        </p:nvSpPr>
        <p:spPr>
          <a:xfrm>
            <a:off x="1600554" y="-7763247"/>
            <a:ext cx="1142646" cy="114264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87" name="!!Овал 157">
            <a:extLst>
              <a:ext uri="{FF2B5EF4-FFF2-40B4-BE49-F238E27FC236}">
                <a16:creationId xmlns:a16="http://schemas.microsoft.com/office/drawing/2014/main" id="{F04FFC2C-6B66-6F49-E699-C1B8C89F96E9}"/>
              </a:ext>
            </a:extLst>
          </p:cNvPr>
          <p:cNvSpPr/>
          <p:nvPr/>
        </p:nvSpPr>
        <p:spPr>
          <a:xfrm>
            <a:off x="205052" y="-3022049"/>
            <a:ext cx="775384" cy="775384"/>
          </a:xfrm>
          <a:prstGeom prst="ellipse">
            <a:avLst/>
          </a:prstGeom>
          <a:solidFill>
            <a:srgbClr val="0935DF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18A634E0-3BE0-E2D8-F88C-5A4BE7AECD7A}"/>
              </a:ext>
            </a:extLst>
          </p:cNvPr>
          <p:cNvGrpSpPr/>
          <p:nvPr/>
        </p:nvGrpSpPr>
        <p:grpSpPr>
          <a:xfrm>
            <a:off x="4891794" y="-6795732"/>
            <a:ext cx="677768" cy="677768"/>
            <a:chOff x="4963887" y="3554830"/>
            <a:chExt cx="677768" cy="677768"/>
          </a:xfrm>
        </p:grpSpPr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6D19333B-1BCC-E205-129A-80EFBA7E21C9}"/>
                </a:ext>
              </a:extLst>
            </p:cNvPr>
            <p:cNvSpPr/>
            <p:nvPr/>
          </p:nvSpPr>
          <p:spPr>
            <a:xfrm>
              <a:off x="4963887" y="3554830"/>
              <a:ext cx="677768" cy="677768"/>
            </a:xfrm>
            <a:prstGeom prst="ellipse">
              <a:avLst/>
            </a:prstGeom>
            <a:solidFill>
              <a:srgbClr val="0935DF"/>
            </a:solidFill>
            <a:ln>
              <a:noFill/>
            </a:ln>
            <a:effectLst>
              <a:softEdge rad="6513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E4AFDAC1-0BF3-0401-2A7A-C2C70A904F33}"/>
                </a:ext>
              </a:extLst>
            </p:cNvPr>
            <p:cNvSpPr/>
            <p:nvPr/>
          </p:nvSpPr>
          <p:spPr>
            <a:xfrm>
              <a:off x="5139348" y="3767433"/>
              <a:ext cx="326845" cy="252561"/>
            </a:xfrm>
            <a:custGeom>
              <a:avLst/>
              <a:gdLst>
                <a:gd name="connsiteX0" fmla="*/ 144702 w 235810"/>
                <a:gd name="connsiteY0" fmla="*/ 0 h 182216"/>
                <a:gd name="connsiteX1" fmla="*/ 155956 w 235810"/>
                <a:gd name="connsiteY1" fmla="*/ 4823 h 182216"/>
                <a:gd name="connsiteX2" fmla="*/ 230987 w 235810"/>
                <a:gd name="connsiteY2" fmla="*/ 79854 h 182216"/>
                <a:gd name="connsiteX3" fmla="*/ 230987 w 235810"/>
                <a:gd name="connsiteY3" fmla="*/ 102362 h 182216"/>
                <a:gd name="connsiteX4" fmla="*/ 155956 w 235810"/>
                <a:gd name="connsiteY4" fmla="*/ 177393 h 182216"/>
                <a:gd name="connsiteX5" fmla="*/ 133447 w 235810"/>
                <a:gd name="connsiteY5" fmla="*/ 177393 h 182216"/>
                <a:gd name="connsiteX6" fmla="*/ 133447 w 235810"/>
                <a:gd name="connsiteY6" fmla="*/ 154884 h 182216"/>
                <a:gd name="connsiteX7" fmla="*/ 181145 w 235810"/>
                <a:gd name="connsiteY7" fmla="*/ 107186 h 182216"/>
                <a:gd name="connsiteX8" fmla="*/ 0 w 235810"/>
                <a:gd name="connsiteY8" fmla="*/ 107186 h 182216"/>
                <a:gd name="connsiteX9" fmla="*/ 0 w 235810"/>
                <a:gd name="connsiteY9" fmla="*/ 75030 h 182216"/>
                <a:gd name="connsiteX10" fmla="*/ 181145 w 235810"/>
                <a:gd name="connsiteY10" fmla="*/ 75030 h 182216"/>
                <a:gd name="connsiteX11" fmla="*/ 133447 w 235810"/>
                <a:gd name="connsiteY11" fmla="*/ 27332 h 182216"/>
                <a:gd name="connsiteX12" fmla="*/ 133447 w 235810"/>
                <a:gd name="connsiteY12" fmla="*/ 4823 h 182216"/>
                <a:gd name="connsiteX13" fmla="*/ 144702 w 235810"/>
                <a:gd name="connsiteY13" fmla="*/ 0 h 18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810" h="182216">
                  <a:moveTo>
                    <a:pt x="144702" y="0"/>
                  </a:moveTo>
                  <a:cubicBezTo>
                    <a:pt x="148454" y="0"/>
                    <a:pt x="152741" y="1608"/>
                    <a:pt x="155956" y="4823"/>
                  </a:cubicBezTo>
                  <a:lnTo>
                    <a:pt x="230987" y="79854"/>
                  </a:lnTo>
                  <a:cubicBezTo>
                    <a:pt x="237418" y="85749"/>
                    <a:pt x="237418" y="95932"/>
                    <a:pt x="230987" y="102362"/>
                  </a:cubicBezTo>
                  <a:lnTo>
                    <a:pt x="155956" y="177393"/>
                  </a:lnTo>
                  <a:cubicBezTo>
                    <a:pt x="150061" y="183824"/>
                    <a:pt x="139878" y="183824"/>
                    <a:pt x="133447" y="177393"/>
                  </a:cubicBezTo>
                  <a:cubicBezTo>
                    <a:pt x="127016" y="171498"/>
                    <a:pt x="127016" y="161315"/>
                    <a:pt x="133447" y="154884"/>
                  </a:cubicBezTo>
                  <a:lnTo>
                    <a:pt x="181145" y="107186"/>
                  </a:lnTo>
                  <a:lnTo>
                    <a:pt x="0" y="107186"/>
                  </a:lnTo>
                  <a:lnTo>
                    <a:pt x="0" y="75030"/>
                  </a:lnTo>
                  <a:lnTo>
                    <a:pt x="181145" y="75030"/>
                  </a:lnTo>
                  <a:lnTo>
                    <a:pt x="133447" y="27332"/>
                  </a:lnTo>
                  <a:cubicBezTo>
                    <a:pt x="127016" y="21437"/>
                    <a:pt x="127016" y="11254"/>
                    <a:pt x="133447" y="4823"/>
                  </a:cubicBezTo>
                  <a:cubicBezTo>
                    <a:pt x="136663" y="1608"/>
                    <a:pt x="140950" y="0"/>
                    <a:pt x="1447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BY"/>
            </a:p>
          </p:txBody>
        </p:sp>
      </p:grpSp>
      <p:sp>
        <p:nvSpPr>
          <p:cNvPr id="93" name="Скругленный прямоугольник 92">
            <a:extLst>
              <a:ext uri="{FF2B5EF4-FFF2-40B4-BE49-F238E27FC236}">
                <a16:creationId xmlns:a16="http://schemas.microsoft.com/office/drawing/2014/main" id="{05DA41FC-4710-1CE0-A244-0B342515BE49}"/>
              </a:ext>
            </a:extLst>
          </p:cNvPr>
          <p:cNvSpPr/>
          <p:nvPr/>
        </p:nvSpPr>
        <p:spPr>
          <a:xfrm>
            <a:off x="-1074587" y="12565362"/>
            <a:ext cx="10448162" cy="6615195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94" name="!!3">
            <a:extLst>
              <a:ext uri="{FF2B5EF4-FFF2-40B4-BE49-F238E27FC236}">
                <a16:creationId xmlns:a16="http://schemas.microsoft.com/office/drawing/2014/main" id="{4F203AA9-B10C-5A5D-177A-9EC53FA2FFE3}"/>
              </a:ext>
            </a:extLst>
          </p:cNvPr>
          <p:cNvSpPr/>
          <p:nvPr/>
        </p:nvSpPr>
        <p:spPr>
          <a:xfrm>
            <a:off x="389744" y="11513465"/>
            <a:ext cx="5153831" cy="51538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7119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95" name="!!2">
            <a:extLst>
              <a:ext uri="{FF2B5EF4-FFF2-40B4-BE49-F238E27FC236}">
                <a16:creationId xmlns:a16="http://schemas.microsoft.com/office/drawing/2014/main" id="{B75C9145-D333-E690-E23E-AE85E5DE2EBB}"/>
              </a:ext>
            </a:extLst>
          </p:cNvPr>
          <p:cNvSpPr/>
          <p:nvPr/>
        </p:nvSpPr>
        <p:spPr>
          <a:xfrm>
            <a:off x="-1198220" y="9953894"/>
            <a:ext cx="4711147" cy="4711147"/>
          </a:xfrm>
          <a:prstGeom prst="ellipse">
            <a:avLst/>
          </a:prstGeom>
          <a:solidFill>
            <a:srgbClr val="0528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108E7141-8CE4-3154-E033-175BF1A56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60" t="108" r="31882" b="7506"/>
          <a:stretch/>
        </p:blipFill>
        <p:spPr>
          <a:xfrm>
            <a:off x="3087974" y="13912437"/>
            <a:ext cx="3552669" cy="3771981"/>
          </a:xfrm>
          <a:custGeom>
            <a:avLst/>
            <a:gdLst>
              <a:gd name="connsiteX0" fmla="*/ 592123 w 3552669"/>
              <a:gd name="connsiteY0" fmla="*/ 0 h 3771981"/>
              <a:gd name="connsiteX1" fmla="*/ 2960546 w 3552669"/>
              <a:gd name="connsiteY1" fmla="*/ 0 h 3771981"/>
              <a:gd name="connsiteX2" fmla="*/ 3552669 w 3552669"/>
              <a:gd name="connsiteY2" fmla="*/ 592123 h 3771981"/>
              <a:gd name="connsiteX3" fmla="*/ 3552669 w 3552669"/>
              <a:gd name="connsiteY3" fmla="*/ 3179858 h 3771981"/>
              <a:gd name="connsiteX4" fmla="*/ 2960546 w 3552669"/>
              <a:gd name="connsiteY4" fmla="*/ 3771981 h 3771981"/>
              <a:gd name="connsiteX5" fmla="*/ 592123 w 3552669"/>
              <a:gd name="connsiteY5" fmla="*/ 3771981 h 3771981"/>
              <a:gd name="connsiteX6" fmla="*/ 0 w 3552669"/>
              <a:gd name="connsiteY6" fmla="*/ 3179858 h 3771981"/>
              <a:gd name="connsiteX7" fmla="*/ 0 w 3552669"/>
              <a:gd name="connsiteY7" fmla="*/ 592123 h 3771981"/>
              <a:gd name="connsiteX8" fmla="*/ 592123 w 3552669"/>
              <a:gd name="connsiteY8" fmla="*/ 0 h 377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669" h="3771981">
                <a:moveTo>
                  <a:pt x="592123" y="0"/>
                </a:moveTo>
                <a:lnTo>
                  <a:pt x="2960546" y="0"/>
                </a:lnTo>
                <a:cubicBezTo>
                  <a:pt x="3287567" y="0"/>
                  <a:pt x="3552669" y="265102"/>
                  <a:pt x="3552669" y="592123"/>
                </a:cubicBezTo>
                <a:lnTo>
                  <a:pt x="3552669" y="3179858"/>
                </a:lnTo>
                <a:cubicBezTo>
                  <a:pt x="3552669" y="3506879"/>
                  <a:pt x="3287567" y="3771981"/>
                  <a:pt x="2960546" y="3771981"/>
                </a:cubicBezTo>
                <a:lnTo>
                  <a:pt x="592123" y="3771981"/>
                </a:lnTo>
                <a:cubicBezTo>
                  <a:pt x="265102" y="3771981"/>
                  <a:pt x="0" y="3506879"/>
                  <a:pt x="0" y="3179858"/>
                </a:cubicBezTo>
                <a:lnTo>
                  <a:pt x="0" y="592123"/>
                </a:lnTo>
                <a:cubicBezTo>
                  <a:pt x="0" y="265102"/>
                  <a:pt x="265102" y="0"/>
                  <a:pt x="592123" y="0"/>
                </a:cubicBezTo>
                <a:close/>
              </a:path>
            </a:pathLst>
          </a:cu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9E690A16-0FC8-D076-A77D-F8F08938FF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81" r="18689" b="29887"/>
          <a:stretch/>
        </p:blipFill>
        <p:spPr>
          <a:xfrm>
            <a:off x="775253" y="11749103"/>
            <a:ext cx="2027583" cy="2055757"/>
          </a:xfrm>
          <a:custGeom>
            <a:avLst/>
            <a:gdLst>
              <a:gd name="connsiteX0" fmla="*/ 254638 w 2027583"/>
              <a:gd name="connsiteY0" fmla="*/ 0 h 2055757"/>
              <a:gd name="connsiteX1" fmla="*/ 1772945 w 2027583"/>
              <a:gd name="connsiteY1" fmla="*/ 0 h 2055757"/>
              <a:gd name="connsiteX2" fmla="*/ 1821186 w 2027583"/>
              <a:gd name="connsiteY2" fmla="*/ 14975 h 2055757"/>
              <a:gd name="connsiteX3" fmla="*/ 2027583 w 2027583"/>
              <a:gd name="connsiteY3" fmla="*/ 326355 h 2055757"/>
              <a:gd name="connsiteX4" fmla="*/ 2027583 w 2027583"/>
              <a:gd name="connsiteY4" fmla="*/ 1717820 h 2055757"/>
              <a:gd name="connsiteX5" fmla="*/ 1689646 w 2027583"/>
              <a:gd name="connsiteY5" fmla="*/ 2055757 h 2055757"/>
              <a:gd name="connsiteX6" fmla="*/ 337937 w 2027583"/>
              <a:gd name="connsiteY6" fmla="*/ 2055757 h 2055757"/>
              <a:gd name="connsiteX7" fmla="*/ 0 w 2027583"/>
              <a:gd name="connsiteY7" fmla="*/ 1717820 h 2055757"/>
              <a:gd name="connsiteX8" fmla="*/ 0 w 2027583"/>
              <a:gd name="connsiteY8" fmla="*/ 326355 h 2055757"/>
              <a:gd name="connsiteX9" fmla="*/ 206397 w 2027583"/>
              <a:gd name="connsiteY9" fmla="*/ 14975 h 205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7583" h="2055757">
                <a:moveTo>
                  <a:pt x="254638" y="0"/>
                </a:moveTo>
                <a:lnTo>
                  <a:pt x="1772945" y="0"/>
                </a:lnTo>
                <a:lnTo>
                  <a:pt x="1821186" y="14975"/>
                </a:lnTo>
                <a:cubicBezTo>
                  <a:pt x="1942477" y="66277"/>
                  <a:pt x="2027583" y="186377"/>
                  <a:pt x="2027583" y="326355"/>
                </a:cubicBezTo>
                <a:lnTo>
                  <a:pt x="2027583" y="1717820"/>
                </a:lnTo>
                <a:cubicBezTo>
                  <a:pt x="2027583" y="1904457"/>
                  <a:pt x="1876283" y="2055757"/>
                  <a:pt x="1689646" y="2055757"/>
                </a:cubicBezTo>
                <a:lnTo>
                  <a:pt x="337937" y="2055757"/>
                </a:lnTo>
                <a:cubicBezTo>
                  <a:pt x="151300" y="2055757"/>
                  <a:pt x="0" y="1904457"/>
                  <a:pt x="0" y="1717820"/>
                </a:cubicBezTo>
                <a:lnTo>
                  <a:pt x="0" y="326355"/>
                </a:lnTo>
                <a:cubicBezTo>
                  <a:pt x="0" y="186377"/>
                  <a:pt x="85106" y="66277"/>
                  <a:pt x="206397" y="14975"/>
                </a:cubicBezTo>
                <a:close/>
              </a:path>
            </a:pathLst>
          </a:custGeom>
        </p:spPr>
      </p:pic>
      <p:sp>
        <p:nvSpPr>
          <p:cNvPr id="98" name="Скругленный прямоугольник 97">
            <a:extLst>
              <a:ext uri="{FF2B5EF4-FFF2-40B4-BE49-F238E27FC236}">
                <a16:creationId xmlns:a16="http://schemas.microsoft.com/office/drawing/2014/main" id="{B3C257A3-75C7-9D3F-9117-9D13047DB127}"/>
              </a:ext>
            </a:extLst>
          </p:cNvPr>
          <p:cNvSpPr/>
          <p:nvPr/>
        </p:nvSpPr>
        <p:spPr>
          <a:xfrm>
            <a:off x="1304143" y="13821364"/>
            <a:ext cx="3552669" cy="17238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6591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39785C81-DB17-F9C5-DAC8-84B8AC5DFA09}"/>
              </a:ext>
            </a:extLst>
          </p:cNvPr>
          <p:cNvGrpSpPr/>
          <p:nvPr/>
        </p:nvGrpSpPr>
        <p:grpSpPr>
          <a:xfrm>
            <a:off x="7199694" y="14174564"/>
            <a:ext cx="1512955" cy="349045"/>
            <a:chOff x="828368" y="1661189"/>
            <a:chExt cx="1185556" cy="257368"/>
          </a:xfrm>
        </p:grpSpPr>
        <p:sp>
          <p:nvSpPr>
            <p:cNvPr id="100" name="Скругленный прямоугольник 99">
              <a:extLst>
                <a:ext uri="{FF2B5EF4-FFF2-40B4-BE49-F238E27FC236}">
                  <a16:creationId xmlns:a16="http://schemas.microsoft.com/office/drawing/2014/main" id="{F18A5235-3F3D-46E4-59E0-C29A2BB99EFE}"/>
                </a:ext>
              </a:extLst>
            </p:cNvPr>
            <p:cNvSpPr/>
            <p:nvPr/>
          </p:nvSpPr>
          <p:spPr>
            <a:xfrm>
              <a:off x="828368" y="1661189"/>
              <a:ext cx="1185556" cy="257368"/>
            </a:xfrm>
            <a:prstGeom prst="roundRect">
              <a:avLst>
                <a:gd name="adj" fmla="val 50000"/>
              </a:avLst>
            </a:prstGeom>
            <a:solidFill>
              <a:srgbClr val="0935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AD296A2-6C44-8BFF-3C6B-ADAC595BCB46}"/>
                </a:ext>
              </a:extLst>
            </p:cNvPr>
            <p:cNvSpPr txBox="1"/>
            <p:nvPr/>
          </p:nvSpPr>
          <p:spPr>
            <a:xfrm>
              <a:off x="1053062" y="1667241"/>
              <a:ext cx="736168" cy="2496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BY" sz="1600" dirty="0">
                  <a:solidFill>
                    <a:schemeClr val="bg1"/>
                  </a:solidFill>
                  <a:latin typeface="Helvetica" pitchFamily="2" charset="0"/>
                </a:rPr>
                <a:t>Часть 2</a:t>
              </a:r>
            </a:p>
          </p:txBody>
        </p:sp>
      </p:grpSp>
      <p:sp>
        <p:nvSpPr>
          <p:cNvPr id="102" name="!!Овал 101">
            <a:extLst>
              <a:ext uri="{FF2B5EF4-FFF2-40B4-BE49-F238E27FC236}">
                <a16:creationId xmlns:a16="http://schemas.microsoft.com/office/drawing/2014/main" id="{431975E4-D703-0CF2-39EC-B01C389D024C}"/>
              </a:ext>
            </a:extLst>
          </p:cNvPr>
          <p:cNvSpPr/>
          <p:nvPr/>
        </p:nvSpPr>
        <p:spPr>
          <a:xfrm>
            <a:off x="965259" y="17857894"/>
            <a:ext cx="677768" cy="677768"/>
          </a:xfrm>
          <a:prstGeom prst="ellipse">
            <a:avLst/>
          </a:prstGeom>
          <a:solidFill>
            <a:srgbClr val="0935DF"/>
          </a:solidFill>
          <a:ln>
            <a:noFill/>
          </a:ln>
          <a:effectLst>
            <a:softEdge rad="6513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103" name="!!Овал 13">
            <a:extLst>
              <a:ext uri="{FF2B5EF4-FFF2-40B4-BE49-F238E27FC236}">
                <a16:creationId xmlns:a16="http://schemas.microsoft.com/office/drawing/2014/main" id="{18748868-8909-1385-94AA-871B34408E36}"/>
              </a:ext>
            </a:extLst>
          </p:cNvPr>
          <p:cNvSpPr/>
          <p:nvPr/>
        </p:nvSpPr>
        <p:spPr>
          <a:xfrm>
            <a:off x="3911052" y="14327954"/>
            <a:ext cx="1418827" cy="1418827"/>
          </a:xfrm>
          <a:prstGeom prst="ellipse">
            <a:avLst/>
          </a:prstGeom>
          <a:solidFill>
            <a:srgbClr val="0935DF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62CDC04F-2C6C-4BD1-8435-F4DDE6B3482D}"/>
              </a:ext>
            </a:extLst>
          </p:cNvPr>
          <p:cNvGrpSpPr/>
          <p:nvPr/>
        </p:nvGrpSpPr>
        <p:grpSpPr>
          <a:xfrm>
            <a:off x="205052" y="10204156"/>
            <a:ext cx="775384" cy="775384"/>
            <a:chOff x="205052" y="172653"/>
            <a:chExt cx="775384" cy="775384"/>
          </a:xfrm>
        </p:grpSpPr>
        <p:sp>
          <p:nvSpPr>
            <p:cNvPr id="105" name="Овал 104">
              <a:extLst>
                <a:ext uri="{FF2B5EF4-FFF2-40B4-BE49-F238E27FC236}">
                  <a16:creationId xmlns:a16="http://schemas.microsoft.com/office/drawing/2014/main" id="{C10D892B-8857-CA70-DFD7-98052F3BE5F5}"/>
                </a:ext>
              </a:extLst>
            </p:cNvPr>
            <p:cNvSpPr/>
            <p:nvPr/>
          </p:nvSpPr>
          <p:spPr>
            <a:xfrm>
              <a:off x="205052" y="172653"/>
              <a:ext cx="775384" cy="7753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3362" dist="32946" dir="4200000" sx="101530" sy="10153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16560EC-8B29-7145-66EC-20C7F634409F}"/>
                </a:ext>
              </a:extLst>
            </p:cNvPr>
            <p:cNvSpPr txBox="1"/>
            <p:nvPr/>
          </p:nvSpPr>
          <p:spPr>
            <a:xfrm>
              <a:off x="357120" y="264887"/>
              <a:ext cx="471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BY" sz="3600" b="1" dirty="0">
                  <a:solidFill>
                    <a:srgbClr val="0935DF"/>
                  </a:solidFill>
                  <a:latin typeface="Helvetica" pitchFamily="2" charset="0"/>
                </a:rPr>
                <a:t>4</a:t>
              </a:r>
            </a:p>
          </p:txBody>
        </p:sp>
      </p:grpSp>
      <p:sp>
        <p:nvSpPr>
          <p:cNvPr id="107" name="Скругленный прямоугольник 106">
            <a:extLst>
              <a:ext uri="{FF2B5EF4-FFF2-40B4-BE49-F238E27FC236}">
                <a16:creationId xmlns:a16="http://schemas.microsoft.com/office/drawing/2014/main" id="{DBCC8A04-A0CD-5F39-9BCA-3CA53FFE23F0}"/>
              </a:ext>
            </a:extLst>
          </p:cNvPr>
          <p:cNvSpPr/>
          <p:nvPr/>
        </p:nvSpPr>
        <p:spPr>
          <a:xfrm>
            <a:off x="6166944" y="14790586"/>
            <a:ext cx="3552669" cy="17238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6591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08" name="!!Овал 107">
            <a:extLst>
              <a:ext uri="{FF2B5EF4-FFF2-40B4-BE49-F238E27FC236}">
                <a16:creationId xmlns:a16="http://schemas.microsoft.com/office/drawing/2014/main" id="{B0E3EEFF-46B6-BD72-AE2E-F0AB6B5420AE}"/>
              </a:ext>
            </a:extLst>
          </p:cNvPr>
          <p:cNvSpPr/>
          <p:nvPr/>
        </p:nvSpPr>
        <p:spPr>
          <a:xfrm>
            <a:off x="9396447" y="17211563"/>
            <a:ext cx="646331" cy="646331"/>
          </a:xfrm>
          <a:prstGeom prst="ellipse">
            <a:avLst/>
          </a:prstGeom>
          <a:solidFill>
            <a:srgbClr val="0935DF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69D9A9D-8A04-F1CD-FCC9-6F0276F4F665}"/>
              </a:ext>
            </a:extLst>
          </p:cNvPr>
          <p:cNvSpPr txBox="1"/>
          <p:nvPr/>
        </p:nvSpPr>
        <p:spPr>
          <a:xfrm>
            <a:off x="7159938" y="10306473"/>
            <a:ext cx="48389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0528A9"/>
                </a:solidFill>
                <a:effectLst/>
                <a:latin typeface="Helvetica Neue" panose="02000503000000020004" pitchFamily="2" charset="0"/>
              </a:rPr>
              <a:t>Улучшение принятых решений</a:t>
            </a:r>
            <a:endParaRPr lang="ru-RU" sz="3600" dirty="0">
              <a:solidFill>
                <a:srgbClr val="0528A9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A005AC9-37CE-E834-1A09-2789E83FFDC6}"/>
              </a:ext>
            </a:extLst>
          </p:cNvPr>
          <p:cNvSpPr txBox="1"/>
          <p:nvPr/>
        </p:nvSpPr>
        <p:spPr>
          <a:xfrm>
            <a:off x="7159939" y="12288714"/>
            <a:ext cx="48389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Алгоритмы машинного обучения анализируют огромные объемы данных, предоставляя ценные </a:t>
            </a:r>
            <a:r>
              <a:rPr lang="en" sz="1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insights </a:t>
            </a:r>
            <a:r>
              <a:rPr lang="ru-RU" sz="1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 прогнозы, которые помогают принимать более взвешенные и точные решения. 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78283BF-1AB3-1E68-A1C4-C21E0468F540}"/>
              </a:ext>
            </a:extLst>
          </p:cNvPr>
          <p:cNvSpPr txBox="1"/>
          <p:nvPr/>
        </p:nvSpPr>
        <p:spPr>
          <a:xfrm>
            <a:off x="1853966" y="14221633"/>
            <a:ext cx="24530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528A9"/>
                </a:solidFill>
                <a:effectLst/>
                <a:latin typeface="Helvetica" pitchFamily="2" charset="0"/>
              </a:rPr>
              <a:t>Раньше решения основывались на интуиции</a:t>
            </a:r>
            <a:r>
              <a:rPr lang="ru-RU" b="1" dirty="0">
                <a:solidFill>
                  <a:srgbClr val="0528A9"/>
                </a:solidFill>
                <a:latin typeface="Helvetica" pitchFamily="2" charset="0"/>
              </a:rPr>
              <a:t> и </a:t>
            </a:r>
            <a:r>
              <a:rPr lang="ru-RU" b="1" dirty="0">
                <a:solidFill>
                  <a:srgbClr val="0528A9"/>
                </a:solidFill>
                <a:effectLst/>
                <a:latin typeface="Helvetica" pitchFamily="2" charset="0"/>
              </a:rPr>
              <a:t>опыте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B854387-683B-BCC5-0A36-B364C2C25697}"/>
              </a:ext>
            </a:extLst>
          </p:cNvPr>
          <p:cNvSpPr txBox="1"/>
          <p:nvPr/>
        </p:nvSpPr>
        <p:spPr>
          <a:xfrm>
            <a:off x="6556755" y="15190855"/>
            <a:ext cx="279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528A9"/>
                </a:solidFill>
                <a:latin typeface="Helvetica" pitchFamily="2" charset="0"/>
              </a:rPr>
              <a:t>Э</a:t>
            </a:r>
            <a:r>
              <a:rPr lang="ru-RU" b="1" dirty="0">
                <a:solidFill>
                  <a:srgbClr val="0528A9"/>
                </a:solidFill>
                <a:effectLst/>
                <a:latin typeface="Helvetica" pitchFamily="2" charset="0"/>
              </a:rPr>
              <a:t>тот подход становится всё менее эффективным</a:t>
            </a:r>
            <a:endParaRPr lang="ru-BY" b="1" dirty="0">
              <a:latin typeface="Helvetica" pitchFamily="2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 rot="20675540">
            <a:off x="6847494" y="2137584"/>
            <a:ext cx="6024853" cy="5937992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rgbClr val="B2EBF7"/>
              </a:gs>
              <a:gs pos="83000">
                <a:srgbClr val="77D8E8"/>
              </a:gs>
              <a:gs pos="100000">
                <a:srgbClr val="2ABBD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6" name="Рисунок 1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" t="7336" r="9887" b="6080"/>
          <a:stretch/>
        </p:blipFill>
        <p:spPr>
          <a:xfrm>
            <a:off x="7050622" y="2633912"/>
            <a:ext cx="4285877" cy="4224088"/>
          </a:xfrm>
          <a:custGeom>
            <a:avLst/>
            <a:gdLst>
              <a:gd name="connsiteX0" fmla="*/ 989685 w 6024853"/>
              <a:gd name="connsiteY0" fmla="*/ 0 h 5937992"/>
              <a:gd name="connsiteX1" fmla="*/ 5035168 w 6024853"/>
              <a:gd name="connsiteY1" fmla="*/ 0 h 5937992"/>
              <a:gd name="connsiteX2" fmla="*/ 6024853 w 6024853"/>
              <a:gd name="connsiteY2" fmla="*/ 989685 h 5937992"/>
              <a:gd name="connsiteX3" fmla="*/ 6024853 w 6024853"/>
              <a:gd name="connsiteY3" fmla="*/ 4948307 h 5937992"/>
              <a:gd name="connsiteX4" fmla="*/ 5035168 w 6024853"/>
              <a:gd name="connsiteY4" fmla="*/ 5937992 h 5937992"/>
              <a:gd name="connsiteX5" fmla="*/ 989685 w 6024853"/>
              <a:gd name="connsiteY5" fmla="*/ 5937992 h 5937992"/>
              <a:gd name="connsiteX6" fmla="*/ 0 w 6024853"/>
              <a:gd name="connsiteY6" fmla="*/ 4948307 h 5937992"/>
              <a:gd name="connsiteX7" fmla="*/ 0 w 6024853"/>
              <a:gd name="connsiteY7" fmla="*/ 989685 h 5937992"/>
              <a:gd name="connsiteX8" fmla="*/ 989685 w 6024853"/>
              <a:gd name="connsiteY8" fmla="*/ 0 h 593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24853" h="5937992">
                <a:moveTo>
                  <a:pt x="989685" y="0"/>
                </a:moveTo>
                <a:lnTo>
                  <a:pt x="5035168" y="0"/>
                </a:lnTo>
                <a:cubicBezTo>
                  <a:pt x="5581756" y="0"/>
                  <a:pt x="6024853" y="443097"/>
                  <a:pt x="6024853" y="989685"/>
                </a:cubicBezTo>
                <a:lnTo>
                  <a:pt x="6024853" y="4948307"/>
                </a:lnTo>
                <a:cubicBezTo>
                  <a:pt x="6024853" y="5494895"/>
                  <a:pt x="5581756" y="5937992"/>
                  <a:pt x="5035168" y="5937992"/>
                </a:cubicBezTo>
                <a:lnTo>
                  <a:pt x="989685" y="5937992"/>
                </a:lnTo>
                <a:cubicBezTo>
                  <a:pt x="443097" y="5937992"/>
                  <a:pt x="0" y="5494895"/>
                  <a:pt x="0" y="4948307"/>
                </a:cubicBezTo>
                <a:lnTo>
                  <a:pt x="0" y="989685"/>
                </a:lnTo>
                <a:cubicBezTo>
                  <a:pt x="0" y="443097"/>
                  <a:pt x="443097" y="0"/>
                  <a:pt x="98968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1885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BBD3F65F-EED6-2A83-6488-7D10347E7287}"/>
              </a:ext>
            </a:extLst>
          </p:cNvPr>
          <p:cNvSpPr/>
          <p:nvPr/>
        </p:nvSpPr>
        <p:spPr>
          <a:xfrm>
            <a:off x="2976966" y="3799258"/>
            <a:ext cx="9653184" cy="9653184"/>
          </a:xfrm>
          <a:prstGeom prst="ellipse">
            <a:avLst/>
          </a:prstGeom>
          <a:gradFill flip="none" rotWithShape="1">
            <a:gsLst>
              <a:gs pos="2000">
                <a:srgbClr val="0935DF"/>
              </a:gs>
              <a:gs pos="100000">
                <a:srgbClr val="00B0F0"/>
              </a:gs>
            </a:gsLst>
            <a:lin ang="108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7" name="!!Скругленный прямоугольник 6">
            <a:extLst>
              <a:ext uri="{FF2B5EF4-FFF2-40B4-BE49-F238E27FC236}">
                <a16:creationId xmlns:a16="http://schemas.microsoft.com/office/drawing/2014/main" id="{2745B3FA-78EB-8BD1-81B0-39BA8906A227}"/>
              </a:ext>
            </a:extLst>
          </p:cNvPr>
          <p:cNvSpPr/>
          <p:nvPr/>
        </p:nvSpPr>
        <p:spPr>
          <a:xfrm rot="647538">
            <a:off x="1968330" y="-2135048"/>
            <a:ext cx="10229113" cy="5587960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116" name="Рисунок 1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9" t="9672" r="40802" b="2350"/>
          <a:stretch>
            <a:fillRect/>
          </a:stretch>
        </p:blipFill>
        <p:spPr>
          <a:xfrm>
            <a:off x="6727277" y="408758"/>
            <a:ext cx="4684294" cy="5759116"/>
          </a:xfrm>
          <a:custGeom>
            <a:avLst/>
            <a:gdLst>
              <a:gd name="connsiteX0" fmla="*/ 780731 w 4684294"/>
              <a:gd name="connsiteY0" fmla="*/ 0 h 5759116"/>
              <a:gd name="connsiteX1" fmla="*/ 3903563 w 4684294"/>
              <a:gd name="connsiteY1" fmla="*/ 0 h 5759116"/>
              <a:gd name="connsiteX2" fmla="*/ 4684294 w 4684294"/>
              <a:gd name="connsiteY2" fmla="*/ 780731 h 5759116"/>
              <a:gd name="connsiteX3" fmla="*/ 4684294 w 4684294"/>
              <a:gd name="connsiteY3" fmla="*/ 4978385 h 5759116"/>
              <a:gd name="connsiteX4" fmla="*/ 3903563 w 4684294"/>
              <a:gd name="connsiteY4" fmla="*/ 5759116 h 5759116"/>
              <a:gd name="connsiteX5" fmla="*/ 780731 w 4684294"/>
              <a:gd name="connsiteY5" fmla="*/ 5759116 h 5759116"/>
              <a:gd name="connsiteX6" fmla="*/ 0 w 4684294"/>
              <a:gd name="connsiteY6" fmla="*/ 4978385 h 5759116"/>
              <a:gd name="connsiteX7" fmla="*/ 0 w 4684294"/>
              <a:gd name="connsiteY7" fmla="*/ 780731 h 5759116"/>
              <a:gd name="connsiteX8" fmla="*/ 780731 w 4684294"/>
              <a:gd name="connsiteY8" fmla="*/ 0 h 575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4294" h="5759116">
                <a:moveTo>
                  <a:pt x="780731" y="0"/>
                </a:moveTo>
                <a:lnTo>
                  <a:pt x="3903563" y="0"/>
                </a:lnTo>
                <a:cubicBezTo>
                  <a:pt x="4334749" y="0"/>
                  <a:pt x="4684294" y="349545"/>
                  <a:pt x="4684294" y="780731"/>
                </a:cubicBezTo>
                <a:lnTo>
                  <a:pt x="4684294" y="4978385"/>
                </a:lnTo>
                <a:cubicBezTo>
                  <a:pt x="4684294" y="5409571"/>
                  <a:pt x="4334749" y="5759116"/>
                  <a:pt x="3903563" y="5759116"/>
                </a:cubicBezTo>
                <a:lnTo>
                  <a:pt x="780731" y="5759116"/>
                </a:lnTo>
                <a:cubicBezTo>
                  <a:pt x="349545" y="5759116"/>
                  <a:pt x="0" y="5409571"/>
                  <a:pt x="0" y="4978385"/>
                </a:cubicBezTo>
                <a:lnTo>
                  <a:pt x="0" y="780731"/>
                </a:lnTo>
                <a:cubicBezTo>
                  <a:pt x="0" y="349545"/>
                  <a:pt x="349545" y="0"/>
                  <a:pt x="780731" y="0"/>
                </a:cubicBezTo>
                <a:close/>
              </a:path>
            </a:pathLst>
          </a:custGeom>
        </p:spPr>
      </p:pic>
      <p:grpSp>
        <p:nvGrpSpPr>
          <p:cNvPr id="16" name="!!Группа 15">
            <a:extLst>
              <a:ext uri="{FF2B5EF4-FFF2-40B4-BE49-F238E27FC236}">
                <a16:creationId xmlns:a16="http://schemas.microsoft.com/office/drawing/2014/main" id="{104F38A8-8278-27BE-3E66-704142F1D378}"/>
              </a:ext>
            </a:extLst>
          </p:cNvPr>
          <p:cNvGrpSpPr/>
          <p:nvPr/>
        </p:nvGrpSpPr>
        <p:grpSpPr>
          <a:xfrm>
            <a:off x="147124" y="2383930"/>
            <a:ext cx="1412256" cy="1977261"/>
            <a:chOff x="7732003" y="65520"/>
            <a:chExt cx="1412256" cy="1977261"/>
          </a:xfrm>
          <a:solidFill>
            <a:schemeClr val="bg1">
              <a:lumMod val="85000"/>
            </a:schemeClr>
          </a:solidFill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DF0D423E-D930-E7EC-2FF4-F31C17B68738}"/>
                </a:ext>
              </a:extLst>
            </p:cNvPr>
            <p:cNvGrpSpPr/>
            <p:nvPr/>
          </p:nvGrpSpPr>
          <p:grpSpPr>
            <a:xfrm>
              <a:off x="7736071" y="65520"/>
              <a:ext cx="1408188" cy="928440"/>
              <a:chOff x="7736071" y="65520"/>
              <a:chExt cx="1408188" cy="928440"/>
            </a:xfrm>
            <a:grpFill/>
          </p:grpSpPr>
          <p:sp>
            <p:nvSpPr>
              <p:cNvPr id="31" name="Овал 30">
                <a:extLst>
                  <a:ext uri="{FF2B5EF4-FFF2-40B4-BE49-F238E27FC236}">
                    <a16:creationId xmlns:a16="http://schemas.microsoft.com/office/drawing/2014/main" id="{4F769F16-15C8-B12C-7EF8-B4DB4653122D}"/>
                  </a:ext>
                </a:extLst>
              </p:cNvPr>
              <p:cNvSpPr/>
              <p:nvPr/>
            </p:nvSpPr>
            <p:spPr>
              <a:xfrm>
                <a:off x="8929993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2" name="Овал 31">
                <a:extLst>
                  <a:ext uri="{FF2B5EF4-FFF2-40B4-BE49-F238E27FC236}">
                    <a16:creationId xmlns:a16="http://schemas.microsoft.com/office/drawing/2014/main" id="{7C12BF69-C7F7-8755-211C-9174FD45BD8A}"/>
                  </a:ext>
                </a:extLst>
              </p:cNvPr>
              <p:cNvSpPr/>
              <p:nvPr/>
            </p:nvSpPr>
            <p:spPr>
              <a:xfrm>
                <a:off x="8532019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31652B1F-3F54-C9DB-467A-1B3CEF0DD915}"/>
                  </a:ext>
                </a:extLst>
              </p:cNvPr>
              <p:cNvSpPr/>
              <p:nvPr/>
            </p:nvSpPr>
            <p:spPr>
              <a:xfrm>
                <a:off x="8134045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4" name="Овал 33">
                <a:extLst>
                  <a:ext uri="{FF2B5EF4-FFF2-40B4-BE49-F238E27FC236}">
                    <a16:creationId xmlns:a16="http://schemas.microsoft.com/office/drawing/2014/main" id="{08F001B1-FCD7-08C9-B8A0-B320294F3CEB}"/>
                  </a:ext>
                </a:extLst>
              </p:cNvPr>
              <p:cNvSpPr/>
              <p:nvPr/>
            </p:nvSpPr>
            <p:spPr>
              <a:xfrm>
                <a:off x="7736071" y="670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F3032760-36AF-E730-4CF4-A15C67B78533}"/>
                  </a:ext>
                </a:extLst>
              </p:cNvPr>
              <p:cNvSpPr/>
              <p:nvPr/>
            </p:nvSpPr>
            <p:spPr>
              <a:xfrm>
                <a:off x="8929993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6" name="Овал 35">
                <a:extLst>
                  <a:ext uri="{FF2B5EF4-FFF2-40B4-BE49-F238E27FC236}">
                    <a16:creationId xmlns:a16="http://schemas.microsoft.com/office/drawing/2014/main" id="{C1F83387-46B3-6833-03F8-9CD756665BF3}"/>
                  </a:ext>
                </a:extLst>
              </p:cNvPr>
              <p:cNvSpPr/>
              <p:nvPr/>
            </p:nvSpPr>
            <p:spPr>
              <a:xfrm>
                <a:off x="8532019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7" name="Овал 36">
                <a:extLst>
                  <a:ext uri="{FF2B5EF4-FFF2-40B4-BE49-F238E27FC236}">
                    <a16:creationId xmlns:a16="http://schemas.microsoft.com/office/drawing/2014/main" id="{176DE4F1-B6C1-235A-5B9A-4FECAEC23328}"/>
                  </a:ext>
                </a:extLst>
              </p:cNvPr>
              <p:cNvSpPr/>
              <p:nvPr/>
            </p:nvSpPr>
            <p:spPr>
              <a:xfrm>
                <a:off x="8134045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8" name="Овал 37">
                <a:extLst>
                  <a:ext uri="{FF2B5EF4-FFF2-40B4-BE49-F238E27FC236}">
                    <a16:creationId xmlns:a16="http://schemas.microsoft.com/office/drawing/2014/main" id="{831A0C9C-7810-967B-B167-9B110EC64CEA}"/>
                  </a:ext>
                </a:extLst>
              </p:cNvPr>
              <p:cNvSpPr/>
              <p:nvPr/>
            </p:nvSpPr>
            <p:spPr>
              <a:xfrm>
                <a:off x="7736071" y="42414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9" name="Овал 38">
                <a:extLst>
                  <a:ext uri="{FF2B5EF4-FFF2-40B4-BE49-F238E27FC236}">
                    <a16:creationId xmlns:a16="http://schemas.microsoft.com/office/drawing/2014/main" id="{B40DBD46-E55B-9FAE-9F40-ABC3C0A009AD}"/>
                  </a:ext>
                </a:extLst>
              </p:cNvPr>
              <p:cNvSpPr/>
              <p:nvPr/>
            </p:nvSpPr>
            <p:spPr>
              <a:xfrm>
                <a:off x="8929993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0" name="Овал 39">
                <a:extLst>
                  <a:ext uri="{FF2B5EF4-FFF2-40B4-BE49-F238E27FC236}">
                    <a16:creationId xmlns:a16="http://schemas.microsoft.com/office/drawing/2014/main" id="{8A38C7F8-5F17-835B-2366-6CBB86F1D1A8}"/>
                  </a:ext>
                </a:extLst>
              </p:cNvPr>
              <p:cNvSpPr/>
              <p:nvPr/>
            </p:nvSpPr>
            <p:spPr>
              <a:xfrm>
                <a:off x="8532019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1" name="Овал 40">
                <a:extLst>
                  <a:ext uri="{FF2B5EF4-FFF2-40B4-BE49-F238E27FC236}">
                    <a16:creationId xmlns:a16="http://schemas.microsoft.com/office/drawing/2014/main" id="{4ABD1BC2-CE83-BF22-F759-65F60177FE84}"/>
                  </a:ext>
                </a:extLst>
              </p:cNvPr>
              <p:cNvSpPr/>
              <p:nvPr/>
            </p:nvSpPr>
            <p:spPr>
              <a:xfrm>
                <a:off x="8134045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2" name="Овал 41">
                <a:extLst>
                  <a:ext uri="{FF2B5EF4-FFF2-40B4-BE49-F238E27FC236}">
                    <a16:creationId xmlns:a16="http://schemas.microsoft.com/office/drawing/2014/main" id="{D5D0FBE1-DD10-A51A-D100-FCD06ED8C25D}"/>
                  </a:ext>
                </a:extLst>
              </p:cNvPr>
              <p:cNvSpPr/>
              <p:nvPr/>
            </p:nvSpPr>
            <p:spPr>
              <a:xfrm>
                <a:off x="7736071" y="77969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</p:grpSp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D1A040D2-16DE-F6D5-E60A-F22A90F92FFF}"/>
                </a:ext>
              </a:extLst>
            </p:cNvPr>
            <p:cNvGrpSpPr/>
            <p:nvPr/>
          </p:nvGrpSpPr>
          <p:grpSpPr>
            <a:xfrm>
              <a:off x="7732003" y="1114341"/>
              <a:ext cx="1408188" cy="928440"/>
              <a:chOff x="7736071" y="65520"/>
              <a:chExt cx="1408188" cy="928440"/>
            </a:xfrm>
            <a:grpFill/>
          </p:grpSpPr>
          <p:sp>
            <p:nvSpPr>
              <p:cNvPr id="19" name="Овал 18">
                <a:extLst>
                  <a:ext uri="{FF2B5EF4-FFF2-40B4-BE49-F238E27FC236}">
                    <a16:creationId xmlns:a16="http://schemas.microsoft.com/office/drawing/2014/main" id="{28E8D088-1946-4402-BACE-5C7D98D36192}"/>
                  </a:ext>
                </a:extLst>
              </p:cNvPr>
              <p:cNvSpPr/>
              <p:nvPr/>
            </p:nvSpPr>
            <p:spPr>
              <a:xfrm>
                <a:off x="8929993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B3670FB7-73AE-B79A-97C2-1B636507CC7B}"/>
                  </a:ext>
                </a:extLst>
              </p:cNvPr>
              <p:cNvSpPr/>
              <p:nvPr/>
            </p:nvSpPr>
            <p:spPr>
              <a:xfrm>
                <a:off x="8532019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80896BE8-EFCB-67C5-A06A-CA0158B29E06}"/>
                  </a:ext>
                </a:extLst>
              </p:cNvPr>
              <p:cNvSpPr/>
              <p:nvPr/>
            </p:nvSpPr>
            <p:spPr>
              <a:xfrm>
                <a:off x="8134045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0C0ADECF-76B3-AFC0-CC32-EDD1436199CF}"/>
                  </a:ext>
                </a:extLst>
              </p:cNvPr>
              <p:cNvSpPr/>
              <p:nvPr/>
            </p:nvSpPr>
            <p:spPr>
              <a:xfrm>
                <a:off x="7736071" y="670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BA3937D4-6E94-8859-CB04-C2C70ADF9E58}"/>
                  </a:ext>
                </a:extLst>
              </p:cNvPr>
              <p:cNvSpPr/>
              <p:nvPr/>
            </p:nvSpPr>
            <p:spPr>
              <a:xfrm>
                <a:off x="8929993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BF5BC56D-B23B-9DBB-CBAF-A2CF56B583B9}"/>
                  </a:ext>
                </a:extLst>
              </p:cNvPr>
              <p:cNvSpPr/>
              <p:nvPr/>
            </p:nvSpPr>
            <p:spPr>
              <a:xfrm>
                <a:off x="8532019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40B4365A-3F56-CAF0-685E-83EBB0D820B7}"/>
                  </a:ext>
                </a:extLst>
              </p:cNvPr>
              <p:cNvSpPr/>
              <p:nvPr/>
            </p:nvSpPr>
            <p:spPr>
              <a:xfrm>
                <a:off x="8134045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09BAE02C-A8B5-2BE2-446F-BB0ED9CCB20F}"/>
                  </a:ext>
                </a:extLst>
              </p:cNvPr>
              <p:cNvSpPr/>
              <p:nvPr/>
            </p:nvSpPr>
            <p:spPr>
              <a:xfrm>
                <a:off x="7736071" y="42414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A7C0E8D9-99DC-95F4-EDAA-0BC635A83D99}"/>
                  </a:ext>
                </a:extLst>
              </p:cNvPr>
              <p:cNvSpPr/>
              <p:nvPr/>
            </p:nvSpPr>
            <p:spPr>
              <a:xfrm>
                <a:off x="8929993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8" name="Овал 27">
                <a:extLst>
                  <a:ext uri="{FF2B5EF4-FFF2-40B4-BE49-F238E27FC236}">
                    <a16:creationId xmlns:a16="http://schemas.microsoft.com/office/drawing/2014/main" id="{B14C2D8F-C3C9-003A-D193-2B0CBABD23DA}"/>
                  </a:ext>
                </a:extLst>
              </p:cNvPr>
              <p:cNvSpPr/>
              <p:nvPr/>
            </p:nvSpPr>
            <p:spPr>
              <a:xfrm>
                <a:off x="8532019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29" name="Овал 28">
                <a:extLst>
                  <a:ext uri="{FF2B5EF4-FFF2-40B4-BE49-F238E27FC236}">
                    <a16:creationId xmlns:a16="http://schemas.microsoft.com/office/drawing/2014/main" id="{2F8792C6-4C20-543E-530A-6E12DC804F26}"/>
                  </a:ext>
                </a:extLst>
              </p:cNvPr>
              <p:cNvSpPr/>
              <p:nvPr/>
            </p:nvSpPr>
            <p:spPr>
              <a:xfrm>
                <a:off x="8134045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30" name="Овал 29">
                <a:extLst>
                  <a:ext uri="{FF2B5EF4-FFF2-40B4-BE49-F238E27FC236}">
                    <a16:creationId xmlns:a16="http://schemas.microsoft.com/office/drawing/2014/main" id="{D8293E97-3F4A-18C4-8D1B-601D9759DF92}"/>
                  </a:ext>
                </a:extLst>
              </p:cNvPr>
              <p:cNvSpPr/>
              <p:nvPr/>
            </p:nvSpPr>
            <p:spPr>
              <a:xfrm>
                <a:off x="7736071" y="77969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</p:grpSp>
      </p:grpSp>
      <p:sp>
        <p:nvSpPr>
          <p:cNvPr id="8" name="!!Скругленный прямоугольник 90">
            <a:extLst>
              <a:ext uri="{FF2B5EF4-FFF2-40B4-BE49-F238E27FC236}">
                <a16:creationId xmlns:a16="http://schemas.microsoft.com/office/drawing/2014/main" id="{435860C2-3F38-2EDE-EE1D-F70127D9C155}"/>
              </a:ext>
            </a:extLst>
          </p:cNvPr>
          <p:cNvSpPr/>
          <p:nvPr/>
        </p:nvSpPr>
        <p:spPr>
          <a:xfrm>
            <a:off x="5919537" y="1196987"/>
            <a:ext cx="2727158" cy="33986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86694" dist="198779" dir="2700000" sx="103837" sy="103837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9" name="!!Скругленный прямоугольник 80">
            <a:extLst>
              <a:ext uri="{FF2B5EF4-FFF2-40B4-BE49-F238E27FC236}">
                <a16:creationId xmlns:a16="http://schemas.microsoft.com/office/drawing/2014/main" id="{CC91EEFA-F62A-A1A1-BC41-BAD1FA9320DA}"/>
              </a:ext>
            </a:extLst>
          </p:cNvPr>
          <p:cNvSpPr/>
          <p:nvPr/>
        </p:nvSpPr>
        <p:spPr>
          <a:xfrm>
            <a:off x="3368842" y="2123420"/>
            <a:ext cx="2727158" cy="33986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86694" dist="198779" dir="2700000" sx="103837" sy="103837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0" name="!!Скругленный прямоугольник 70">
            <a:extLst>
              <a:ext uri="{FF2B5EF4-FFF2-40B4-BE49-F238E27FC236}">
                <a16:creationId xmlns:a16="http://schemas.microsoft.com/office/drawing/2014/main" id="{FB31B251-ECE8-5BF3-61E9-F335A5AAF8A2}"/>
              </a:ext>
            </a:extLst>
          </p:cNvPr>
          <p:cNvSpPr/>
          <p:nvPr/>
        </p:nvSpPr>
        <p:spPr>
          <a:xfrm>
            <a:off x="641684" y="3049853"/>
            <a:ext cx="2727158" cy="339866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86694" dist="198779" dir="2700000" sx="103837" sy="103837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68038CA4-895E-9239-6358-54281C5EF348}"/>
              </a:ext>
            </a:extLst>
          </p:cNvPr>
          <p:cNvSpPr txBox="1"/>
          <p:nvPr/>
        </p:nvSpPr>
        <p:spPr>
          <a:xfrm>
            <a:off x="800063" y="733603"/>
            <a:ext cx="40433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 smtClean="0">
                <a:solidFill>
                  <a:srgbClr val="0528A9"/>
                </a:solidFill>
                <a:effectLst/>
                <a:latin typeface="Helvetica Neue" panose="02000503000000020004" pitchFamily="2" charset="0"/>
              </a:rPr>
              <a:t>Отзывы</a:t>
            </a:r>
            <a:endParaRPr lang="ru-RU" sz="4000" b="1" dirty="0">
              <a:solidFill>
                <a:srgbClr val="0528A9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A0835ECC-8682-1B56-6CFC-D5AEF19033D5}"/>
              </a:ext>
            </a:extLst>
          </p:cNvPr>
          <p:cNvSpPr txBox="1"/>
          <p:nvPr/>
        </p:nvSpPr>
        <p:spPr>
          <a:xfrm>
            <a:off x="668589" y="3410766"/>
            <a:ext cx="2739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050FC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Пять звёзд</a:t>
            </a:r>
            <a:r>
              <a:rPr lang="ru-RU" sz="1400" b="1" dirty="0">
                <a:solidFill>
                  <a:srgbClr val="050FC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! Потрясающий выбор!</a:t>
            </a:r>
            <a:r>
              <a:rPr lang="ru-RU" sz="1400" dirty="0">
                <a:solidFill>
                  <a:srgbClr val="050FC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 </a:t>
            </a:r>
            <a:endParaRPr lang="ru-RU" sz="1400" dirty="0">
              <a:solidFill>
                <a:srgbClr val="050FCD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6061670E-D5D0-AD29-BD9F-6C2426DE183B}"/>
              </a:ext>
            </a:extLst>
          </p:cNvPr>
          <p:cNvSpPr txBox="1"/>
          <p:nvPr/>
        </p:nvSpPr>
        <p:spPr>
          <a:xfrm>
            <a:off x="831889" y="3957907"/>
            <a:ext cx="230097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latin typeface="Helvetica" panose="020B0604020202020204" pitchFamily="34" charset="0"/>
                <a:cs typeface="Helvetica" panose="020B0604020202020204" pitchFamily="34" charset="0"/>
              </a:rPr>
              <a:t>«Я просто в восторге от огромного количества книг, доступных в этом приложении. Я открыла для себя столько новых авторов и жанров, которых иначе никогда бы не нашла. Интерфейс интуитивно понятен и прост в использовании, а функция чтения в автономном режиме — просто находка для меня, когда я в пути». — </a:t>
            </a:r>
            <a:r>
              <a:rPr lang="ru-RU" sz="11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Сара Дж.</a:t>
            </a:r>
            <a:endParaRPr lang="ru-RU" sz="1100" b="1" dirty="0">
              <a:effectLst/>
              <a:latin typeface="Helvetica" panose="020B0604020202020204" pitchFamily="34" charset="0"/>
              <a:ea typeface="Helvetica Neue" panose="02000503000000020004" pitchFamily="2" charset="0"/>
              <a:cs typeface="Helvetica" panose="020B0604020202020204" pitchFamily="34" charset="0"/>
            </a:endParaRPr>
          </a:p>
        </p:txBody>
      </p:sp>
      <p:grpSp>
        <p:nvGrpSpPr>
          <p:cNvPr id="1046" name="Группа 1045">
            <a:extLst>
              <a:ext uri="{FF2B5EF4-FFF2-40B4-BE49-F238E27FC236}">
                <a16:creationId xmlns:a16="http://schemas.microsoft.com/office/drawing/2014/main" id="{33241BFE-661A-F745-3368-00E62D7F888E}"/>
              </a:ext>
            </a:extLst>
          </p:cNvPr>
          <p:cNvGrpSpPr/>
          <p:nvPr/>
        </p:nvGrpSpPr>
        <p:grpSpPr>
          <a:xfrm>
            <a:off x="3597852" y="2466904"/>
            <a:ext cx="2340551" cy="2364068"/>
            <a:chOff x="3660216" y="2312731"/>
            <a:chExt cx="2340551" cy="2364068"/>
          </a:xfrm>
        </p:grpSpPr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6D213139-512A-A349-A7B9-3A06A0996B6B}"/>
                </a:ext>
              </a:extLst>
            </p:cNvPr>
            <p:cNvSpPr txBox="1"/>
            <p:nvPr/>
          </p:nvSpPr>
          <p:spPr>
            <a:xfrm>
              <a:off x="3699788" y="2312731"/>
              <a:ext cx="23009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1400" b="1" dirty="0">
                  <a:solidFill>
                    <a:srgbClr val="070CCB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Лучшее приложение для чтения!</a:t>
              </a:r>
              <a:r>
                <a:rPr lang="ru-RU" sz="1400" dirty="0"/>
                <a:t> </a:t>
              </a:r>
              <a:endParaRPr lang="ru-RU" sz="1400" dirty="0">
                <a:solidFill>
                  <a:srgbClr val="0528A9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CDF2B8B7-401C-D1C1-2C9B-FCAB9ECC8155}"/>
                </a:ext>
              </a:extLst>
            </p:cNvPr>
            <p:cNvSpPr txBox="1"/>
            <p:nvPr/>
          </p:nvSpPr>
          <p:spPr>
            <a:xfrm>
              <a:off x="3660216" y="3060972"/>
              <a:ext cx="2300979" cy="16158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1100" dirty="0">
                  <a:latin typeface="Helvetica" panose="020B0604020202020204" pitchFamily="34" charset="0"/>
                  <a:cs typeface="Helvetica" panose="020B0604020202020204" pitchFamily="34" charset="0"/>
                </a:rPr>
                <a:t>«Это приложение полностью изменило мой подход к чтению. Персональные рекомендации точны, и мне нравится, что я могу легко переключаться между электронными и аудиокнигами. Настоятельно рекомендую!» — </a:t>
              </a:r>
              <a:r>
                <a:rPr lang="ru-RU" sz="1100" b="1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Джон Д.</a:t>
              </a:r>
              <a:endParaRPr lang="ru-RU" sz="1100" b="1" dirty="0">
                <a:effectLst/>
                <a:latin typeface="Helvetica" panose="020B0604020202020204" pitchFamily="34" charset="0"/>
                <a:ea typeface="Helvetica Neue" panose="02000503000000020004" pitchFamily="2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47" name="Группа 1046">
            <a:extLst>
              <a:ext uri="{FF2B5EF4-FFF2-40B4-BE49-F238E27FC236}">
                <a16:creationId xmlns:a16="http://schemas.microsoft.com/office/drawing/2014/main" id="{48555EBA-4D60-B290-CF5A-568A2634B275}"/>
              </a:ext>
            </a:extLst>
          </p:cNvPr>
          <p:cNvGrpSpPr/>
          <p:nvPr/>
        </p:nvGrpSpPr>
        <p:grpSpPr>
          <a:xfrm>
            <a:off x="6132626" y="1469355"/>
            <a:ext cx="2308217" cy="2579731"/>
            <a:chOff x="3647792" y="2238215"/>
            <a:chExt cx="2308217" cy="2579731"/>
          </a:xfrm>
        </p:grpSpPr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60915538-65A6-3B03-2AF8-A619F7330A09}"/>
                </a:ext>
              </a:extLst>
            </p:cNvPr>
            <p:cNvSpPr txBox="1"/>
            <p:nvPr/>
          </p:nvSpPr>
          <p:spPr>
            <a:xfrm>
              <a:off x="3647792" y="2238215"/>
              <a:ext cx="23009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1400" b="1" dirty="0">
                  <a:solidFill>
                    <a:srgbClr val="0707E7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Отличное приложение для любителей книг!</a:t>
              </a:r>
              <a:endParaRPr lang="ru-RU" sz="1400" dirty="0">
                <a:solidFill>
                  <a:srgbClr val="0707E7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D1F27677-F2DC-E4D0-414C-2BF812B0D2D8}"/>
                </a:ext>
              </a:extLst>
            </p:cNvPr>
            <p:cNvSpPr txBox="1"/>
            <p:nvPr/>
          </p:nvSpPr>
          <p:spPr>
            <a:xfrm>
              <a:off x="3655030" y="3032842"/>
              <a:ext cx="2300979" cy="17851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1100" dirty="0">
                  <a:latin typeface="Helvetica" panose="020B0604020202020204" pitchFamily="34" charset="0"/>
                  <a:cs typeface="Helvetica" panose="020B0604020202020204" pitchFamily="34" charset="0"/>
                </a:rPr>
                <a:t>«Это потрясающее приложение! В нём огромный выбор электронных и аудиокниг, интерфейс понятный и простой в использовании, а функция поиска работает отлично. Также здорово, что вы можете скачивать книги для чтения в автономном режиме». — </a:t>
              </a:r>
              <a:r>
                <a:rPr lang="ru-RU" sz="1100" b="1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Роберт Л.</a:t>
              </a:r>
              <a:endParaRPr lang="ru-RU" sz="1100" b="1" dirty="0">
                <a:effectLst/>
                <a:latin typeface="Helvetica" panose="020B0604020202020204" pitchFamily="34" charset="0"/>
                <a:ea typeface="Helvetica Neue" panose="02000503000000020004" pitchFamily="2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!!Скругленный прямоугольник 8">
            <a:extLst>
              <a:ext uri="{FF2B5EF4-FFF2-40B4-BE49-F238E27FC236}">
                <a16:creationId xmlns:a16="http://schemas.microsoft.com/office/drawing/2014/main" id="{D441C71C-6BC1-72A0-8166-88FEAD280083}"/>
              </a:ext>
            </a:extLst>
          </p:cNvPr>
          <p:cNvSpPr/>
          <p:nvPr/>
        </p:nvSpPr>
        <p:spPr>
          <a:xfrm>
            <a:off x="2290738" y="-8732790"/>
            <a:ext cx="9354690" cy="5320391"/>
          </a:xfrm>
          <a:prstGeom prst="roundRect">
            <a:avLst>
              <a:gd name="adj" fmla="val 20876"/>
            </a:avLst>
          </a:prstGeom>
          <a:solidFill>
            <a:srgbClr val="A7B2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4" name="!!Группа 83">
            <a:extLst>
              <a:ext uri="{FF2B5EF4-FFF2-40B4-BE49-F238E27FC236}">
                <a16:creationId xmlns:a16="http://schemas.microsoft.com/office/drawing/2014/main" id="{CF8BCC18-64A9-944C-1AC3-BA81C49B743D}"/>
              </a:ext>
            </a:extLst>
          </p:cNvPr>
          <p:cNvGrpSpPr/>
          <p:nvPr/>
        </p:nvGrpSpPr>
        <p:grpSpPr>
          <a:xfrm>
            <a:off x="5389871" y="-12497096"/>
            <a:ext cx="1412256" cy="1977261"/>
            <a:chOff x="7732003" y="65520"/>
            <a:chExt cx="1412256" cy="1977261"/>
          </a:xfrm>
          <a:solidFill>
            <a:schemeClr val="bg1">
              <a:lumMod val="85000"/>
            </a:schemeClr>
          </a:solidFill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391D9BA5-0397-9AA7-222C-359E708DF0CD}"/>
                </a:ext>
              </a:extLst>
            </p:cNvPr>
            <p:cNvGrpSpPr/>
            <p:nvPr/>
          </p:nvGrpSpPr>
          <p:grpSpPr>
            <a:xfrm>
              <a:off x="7736071" y="65520"/>
              <a:ext cx="1408188" cy="928440"/>
              <a:chOff x="7736071" y="65520"/>
              <a:chExt cx="1408188" cy="928440"/>
            </a:xfrm>
            <a:grpFill/>
          </p:grpSpPr>
          <p:sp>
            <p:nvSpPr>
              <p:cNvPr id="58" name="Овал 57">
                <a:extLst>
                  <a:ext uri="{FF2B5EF4-FFF2-40B4-BE49-F238E27FC236}">
                    <a16:creationId xmlns:a16="http://schemas.microsoft.com/office/drawing/2014/main" id="{5ACC457F-22AF-332B-FCDF-E1D5A6C3DCB8}"/>
                  </a:ext>
                </a:extLst>
              </p:cNvPr>
              <p:cNvSpPr/>
              <p:nvPr/>
            </p:nvSpPr>
            <p:spPr>
              <a:xfrm>
                <a:off x="8929993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59" name="Овал 58">
                <a:extLst>
                  <a:ext uri="{FF2B5EF4-FFF2-40B4-BE49-F238E27FC236}">
                    <a16:creationId xmlns:a16="http://schemas.microsoft.com/office/drawing/2014/main" id="{B196D7FB-0367-6D5D-93D8-3F104091EA0A}"/>
                  </a:ext>
                </a:extLst>
              </p:cNvPr>
              <p:cNvSpPr/>
              <p:nvPr/>
            </p:nvSpPr>
            <p:spPr>
              <a:xfrm>
                <a:off x="8532019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60" name="Овал 59">
                <a:extLst>
                  <a:ext uri="{FF2B5EF4-FFF2-40B4-BE49-F238E27FC236}">
                    <a16:creationId xmlns:a16="http://schemas.microsoft.com/office/drawing/2014/main" id="{83F4B77F-FD5E-6638-97F9-656DA1C8F43B}"/>
                  </a:ext>
                </a:extLst>
              </p:cNvPr>
              <p:cNvSpPr/>
              <p:nvPr/>
            </p:nvSpPr>
            <p:spPr>
              <a:xfrm>
                <a:off x="8134045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63" name="Овал 62">
                <a:extLst>
                  <a:ext uri="{FF2B5EF4-FFF2-40B4-BE49-F238E27FC236}">
                    <a16:creationId xmlns:a16="http://schemas.microsoft.com/office/drawing/2014/main" id="{091DA2BA-3E52-4C10-20FA-70B4B205266B}"/>
                  </a:ext>
                </a:extLst>
              </p:cNvPr>
              <p:cNvSpPr/>
              <p:nvPr/>
            </p:nvSpPr>
            <p:spPr>
              <a:xfrm>
                <a:off x="7736071" y="670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24" name="Овал 1023">
                <a:extLst>
                  <a:ext uri="{FF2B5EF4-FFF2-40B4-BE49-F238E27FC236}">
                    <a16:creationId xmlns:a16="http://schemas.microsoft.com/office/drawing/2014/main" id="{26EC1F01-48D8-A446-1B5D-EB5D6762F805}"/>
                  </a:ext>
                </a:extLst>
              </p:cNvPr>
              <p:cNvSpPr/>
              <p:nvPr/>
            </p:nvSpPr>
            <p:spPr>
              <a:xfrm>
                <a:off x="8929993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25" name="Овал 1024">
                <a:extLst>
                  <a:ext uri="{FF2B5EF4-FFF2-40B4-BE49-F238E27FC236}">
                    <a16:creationId xmlns:a16="http://schemas.microsoft.com/office/drawing/2014/main" id="{1531E9C6-D9B5-5EC3-498E-793A1C9AD3AC}"/>
                  </a:ext>
                </a:extLst>
              </p:cNvPr>
              <p:cNvSpPr/>
              <p:nvPr/>
            </p:nvSpPr>
            <p:spPr>
              <a:xfrm>
                <a:off x="8532019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26" name="Овал 1025">
                <a:extLst>
                  <a:ext uri="{FF2B5EF4-FFF2-40B4-BE49-F238E27FC236}">
                    <a16:creationId xmlns:a16="http://schemas.microsoft.com/office/drawing/2014/main" id="{9E3E1E25-F9F4-A9C8-7956-1A767B7DAECC}"/>
                  </a:ext>
                </a:extLst>
              </p:cNvPr>
              <p:cNvSpPr/>
              <p:nvPr/>
            </p:nvSpPr>
            <p:spPr>
              <a:xfrm>
                <a:off x="8134045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27" name="Овал 1026">
                <a:extLst>
                  <a:ext uri="{FF2B5EF4-FFF2-40B4-BE49-F238E27FC236}">
                    <a16:creationId xmlns:a16="http://schemas.microsoft.com/office/drawing/2014/main" id="{41F524FE-093C-EA7B-6589-60B8C84A6BA8}"/>
                  </a:ext>
                </a:extLst>
              </p:cNvPr>
              <p:cNvSpPr/>
              <p:nvPr/>
            </p:nvSpPr>
            <p:spPr>
              <a:xfrm>
                <a:off x="7736071" y="42414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28" name="Овал 1027">
                <a:extLst>
                  <a:ext uri="{FF2B5EF4-FFF2-40B4-BE49-F238E27FC236}">
                    <a16:creationId xmlns:a16="http://schemas.microsoft.com/office/drawing/2014/main" id="{36A493C0-A9DE-7AEC-D7A2-BC4472033402}"/>
                  </a:ext>
                </a:extLst>
              </p:cNvPr>
              <p:cNvSpPr/>
              <p:nvPr/>
            </p:nvSpPr>
            <p:spPr>
              <a:xfrm>
                <a:off x="8929993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29" name="Овал 1028">
                <a:extLst>
                  <a:ext uri="{FF2B5EF4-FFF2-40B4-BE49-F238E27FC236}">
                    <a16:creationId xmlns:a16="http://schemas.microsoft.com/office/drawing/2014/main" id="{31AB3E48-90AE-759C-EC07-8CB35EBA7AD0}"/>
                  </a:ext>
                </a:extLst>
              </p:cNvPr>
              <p:cNvSpPr/>
              <p:nvPr/>
            </p:nvSpPr>
            <p:spPr>
              <a:xfrm>
                <a:off x="8532019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32" name="Овал 1031">
                <a:extLst>
                  <a:ext uri="{FF2B5EF4-FFF2-40B4-BE49-F238E27FC236}">
                    <a16:creationId xmlns:a16="http://schemas.microsoft.com/office/drawing/2014/main" id="{39300E93-8B9C-18FC-36E1-82B319927C42}"/>
                  </a:ext>
                </a:extLst>
              </p:cNvPr>
              <p:cNvSpPr/>
              <p:nvPr/>
            </p:nvSpPr>
            <p:spPr>
              <a:xfrm>
                <a:off x="8134045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33" name="Овал 1032">
                <a:extLst>
                  <a:ext uri="{FF2B5EF4-FFF2-40B4-BE49-F238E27FC236}">
                    <a16:creationId xmlns:a16="http://schemas.microsoft.com/office/drawing/2014/main" id="{6DE05986-C575-E8C8-BB6A-6BD65120C794}"/>
                  </a:ext>
                </a:extLst>
              </p:cNvPr>
              <p:cNvSpPr/>
              <p:nvPr/>
            </p:nvSpPr>
            <p:spPr>
              <a:xfrm>
                <a:off x="7736071" y="77969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</p:grp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2E0C6D08-EE74-77C6-BFB3-C15E8D1BC634}"/>
                </a:ext>
              </a:extLst>
            </p:cNvPr>
            <p:cNvGrpSpPr/>
            <p:nvPr/>
          </p:nvGrpSpPr>
          <p:grpSpPr>
            <a:xfrm>
              <a:off x="7732003" y="1114341"/>
              <a:ext cx="1408188" cy="928440"/>
              <a:chOff x="7736071" y="65520"/>
              <a:chExt cx="1408188" cy="928440"/>
            </a:xfrm>
            <a:grpFill/>
          </p:grpSpPr>
          <p:sp>
            <p:nvSpPr>
              <p:cNvPr id="45" name="Овал 44">
                <a:extLst>
                  <a:ext uri="{FF2B5EF4-FFF2-40B4-BE49-F238E27FC236}">
                    <a16:creationId xmlns:a16="http://schemas.microsoft.com/office/drawing/2014/main" id="{490978C2-9C0E-F524-F3F1-2BCD37F0F212}"/>
                  </a:ext>
                </a:extLst>
              </p:cNvPr>
              <p:cNvSpPr/>
              <p:nvPr/>
            </p:nvSpPr>
            <p:spPr>
              <a:xfrm>
                <a:off x="8929993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6" name="Овал 45">
                <a:extLst>
                  <a:ext uri="{FF2B5EF4-FFF2-40B4-BE49-F238E27FC236}">
                    <a16:creationId xmlns:a16="http://schemas.microsoft.com/office/drawing/2014/main" id="{DE07699D-B0F2-2BC3-E89F-78CF30D05184}"/>
                  </a:ext>
                </a:extLst>
              </p:cNvPr>
              <p:cNvSpPr/>
              <p:nvPr/>
            </p:nvSpPr>
            <p:spPr>
              <a:xfrm>
                <a:off x="8532019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8" name="Овал 47">
                <a:extLst>
                  <a:ext uri="{FF2B5EF4-FFF2-40B4-BE49-F238E27FC236}">
                    <a16:creationId xmlns:a16="http://schemas.microsoft.com/office/drawing/2014/main" id="{D21A1D9A-6D01-B02E-6E7A-BDF22CB16E88}"/>
                  </a:ext>
                </a:extLst>
              </p:cNvPr>
              <p:cNvSpPr/>
              <p:nvPr/>
            </p:nvSpPr>
            <p:spPr>
              <a:xfrm>
                <a:off x="8134045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49" name="Овал 48">
                <a:extLst>
                  <a:ext uri="{FF2B5EF4-FFF2-40B4-BE49-F238E27FC236}">
                    <a16:creationId xmlns:a16="http://schemas.microsoft.com/office/drawing/2014/main" id="{3B0B7EF8-20C0-8BCC-AD4B-04BBE09F3576}"/>
                  </a:ext>
                </a:extLst>
              </p:cNvPr>
              <p:cNvSpPr/>
              <p:nvPr/>
            </p:nvSpPr>
            <p:spPr>
              <a:xfrm>
                <a:off x="7736071" y="670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50" name="Овал 49">
                <a:extLst>
                  <a:ext uri="{FF2B5EF4-FFF2-40B4-BE49-F238E27FC236}">
                    <a16:creationId xmlns:a16="http://schemas.microsoft.com/office/drawing/2014/main" id="{AB8B7077-D7E1-0B02-574D-5DEC4770F71B}"/>
                  </a:ext>
                </a:extLst>
              </p:cNvPr>
              <p:cNvSpPr/>
              <p:nvPr/>
            </p:nvSpPr>
            <p:spPr>
              <a:xfrm>
                <a:off x="8929993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51" name="Овал 50">
                <a:extLst>
                  <a:ext uri="{FF2B5EF4-FFF2-40B4-BE49-F238E27FC236}">
                    <a16:creationId xmlns:a16="http://schemas.microsoft.com/office/drawing/2014/main" id="{11CBF554-C989-3AC7-E8C3-5B156D79A14F}"/>
                  </a:ext>
                </a:extLst>
              </p:cNvPr>
              <p:cNvSpPr/>
              <p:nvPr/>
            </p:nvSpPr>
            <p:spPr>
              <a:xfrm>
                <a:off x="8532019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52" name="Овал 51">
                <a:extLst>
                  <a:ext uri="{FF2B5EF4-FFF2-40B4-BE49-F238E27FC236}">
                    <a16:creationId xmlns:a16="http://schemas.microsoft.com/office/drawing/2014/main" id="{F1A57D96-44D9-6995-0D6A-E702DC5CE460}"/>
                  </a:ext>
                </a:extLst>
              </p:cNvPr>
              <p:cNvSpPr/>
              <p:nvPr/>
            </p:nvSpPr>
            <p:spPr>
              <a:xfrm>
                <a:off x="8134045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53" name="Овал 52">
                <a:extLst>
                  <a:ext uri="{FF2B5EF4-FFF2-40B4-BE49-F238E27FC236}">
                    <a16:creationId xmlns:a16="http://schemas.microsoft.com/office/drawing/2014/main" id="{0047188D-BCD6-627E-B681-99B0BD93601D}"/>
                  </a:ext>
                </a:extLst>
              </p:cNvPr>
              <p:cNvSpPr/>
              <p:nvPr/>
            </p:nvSpPr>
            <p:spPr>
              <a:xfrm>
                <a:off x="7736071" y="42414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54" name="Овал 53">
                <a:extLst>
                  <a:ext uri="{FF2B5EF4-FFF2-40B4-BE49-F238E27FC236}">
                    <a16:creationId xmlns:a16="http://schemas.microsoft.com/office/drawing/2014/main" id="{BBE48166-D44C-FBAF-A776-738C27AFDB88}"/>
                  </a:ext>
                </a:extLst>
              </p:cNvPr>
              <p:cNvSpPr/>
              <p:nvPr/>
            </p:nvSpPr>
            <p:spPr>
              <a:xfrm>
                <a:off x="8929993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55" name="Овал 54">
                <a:extLst>
                  <a:ext uri="{FF2B5EF4-FFF2-40B4-BE49-F238E27FC236}">
                    <a16:creationId xmlns:a16="http://schemas.microsoft.com/office/drawing/2014/main" id="{76C66D7F-EF01-FFA4-F0E3-06CAEDD5BCFC}"/>
                  </a:ext>
                </a:extLst>
              </p:cNvPr>
              <p:cNvSpPr/>
              <p:nvPr/>
            </p:nvSpPr>
            <p:spPr>
              <a:xfrm>
                <a:off x="8532019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56" name="Овал 55">
                <a:extLst>
                  <a:ext uri="{FF2B5EF4-FFF2-40B4-BE49-F238E27FC236}">
                    <a16:creationId xmlns:a16="http://schemas.microsoft.com/office/drawing/2014/main" id="{9E1D5A6D-B376-8159-1934-29D61D9374FE}"/>
                  </a:ext>
                </a:extLst>
              </p:cNvPr>
              <p:cNvSpPr/>
              <p:nvPr/>
            </p:nvSpPr>
            <p:spPr>
              <a:xfrm>
                <a:off x="8134045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57" name="Овал 56">
                <a:extLst>
                  <a:ext uri="{FF2B5EF4-FFF2-40B4-BE49-F238E27FC236}">
                    <a16:creationId xmlns:a16="http://schemas.microsoft.com/office/drawing/2014/main" id="{12AF0C12-908C-89DB-978A-2E0EC4C9EB04}"/>
                  </a:ext>
                </a:extLst>
              </p:cNvPr>
              <p:cNvSpPr/>
              <p:nvPr/>
            </p:nvSpPr>
            <p:spPr>
              <a:xfrm>
                <a:off x="7736071" y="77969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</p:grpSp>
      </p:grpSp>
      <p:grpSp>
        <p:nvGrpSpPr>
          <p:cNvPr id="1034" name="Группа 1033">
            <a:extLst>
              <a:ext uri="{FF2B5EF4-FFF2-40B4-BE49-F238E27FC236}">
                <a16:creationId xmlns:a16="http://schemas.microsoft.com/office/drawing/2014/main" id="{341F7962-7F2F-687C-77BC-5A24125FE5D1}"/>
              </a:ext>
            </a:extLst>
          </p:cNvPr>
          <p:cNvGrpSpPr/>
          <p:nvPr/>
        </p:nvGrpSpPr>
        <p:grpSpPr>
          <a:xfrm>
            <a:off x="205052" y="-12692746"/>
            <a:ext cx="775384" cy="775384"/>
            <a:chOff x="205052" y="172653"/>
            <a:chExt cx="775384" cy="775384"/>
          </a:xfrm>
        </p:grpSpPr>
        <p:sp>
          <p:nvSpPr>
            <p:cNvPr id="1035" name="Овал 1034">
              <a:extLst>
                <a:ext uri="{FF2B5EF4-FFF2-40B4-BE49-F238E27FC236}">
                  <a16:creationId xmlns:a16="http://schemas.microsoft.com/office/drawing/2014/main" id="{ABB3B898-392F-CDAA-7859-75C75BE9675F}"/>
                </a:ext>
              </a:extLst>
            </p:cNvPr>
            <p:cNvSpPr/>
            <p:nvPr/>
          </p:nvSpPr>
          <p:spPr>
            <a:xfrm>
              <a:off x="205052" y="172653"/>
              <a:ext cx="775384" cy="7753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3362" dist="32946" dir="4200000" sx="101530" sy="10153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D1FBC1E3-99E1-7B47-5D91-3E91B507144D}"/>
                </a:ext>
              </a:extLst>
            </p:cNvPr>
            <p:cNvSpPr txBox="1"/>
            <p:nvPr/>
          </p:nvSpPr>
          <p:spPr>
            <a:xfrm>
              <a:off x="357120" y="264887"/>
              <a:ext cx="471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BY" sz="3600" b="1" dirty="0">
                  <a:solidFill>
                    <a:srgbClr val="0935DF"/>
                  </a:solidFill>
                  <a:latin typeface="Helvetica" pitchFamily="2" charset="0"/>
                </a:rPr>
                <a:t>5</a:t>
              </a:r>
            </a:p>
          </p:txBody>
        </p:sp>
      </p:grpSp>
      <p:sp>
        <p:nvSpPr>
          <p:cNvPr id="1039" name="!!Скругленный прямоугольник 7">
            <a:extLst>
              <a:ext uri="{FF2B5EF4-FFF2-40B4-BE49-F238E27FC236}">
                <a16:creationId xmlns:a16="http://schemas.microsoft.com/office/drawing/2014/main" id="{98E4FB6D-00C8-5CF4-B96D-725916C1E5B8}"/>
              </a:ext>
            </a:extLst>
          </p:cNvPr>
          <p:cNvSpPr/>
          <p:nvPr/>
        </p:nvSpPr>
        <p:spPr>
          <a:xfrm>
            <a:off x="-565573" y="-8067907"/>
            <a:ext cx="11858851" cy="4810156"/>
          </a:xfrm>
          <a:prstGeom prst="roundRect">
            <a:avLst>
              <a:gd name="adj" fmla="val 20876"/>
            </a:avLst>
          </a:prstGeom>
          <a:gradFill flip="none" rotWithShape="1">
            <a:gsLst>
              <a:gs pos="0">
                <a:srgbClr val="A7B2E5"/>
              </a:gs>
              <a:gs pos="100000">
                <a:srgbClr val="0528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1040" name="Рисунок 1039">
            <a:extLst>
              <a:ext uri="{FF2B5EF4-FFF2-40B4-BE49-F238E27FC236}">
                <a16:creationId xmlns:a16="http://schemas.microsoft.com/office/drawing/2014/main" id="{FD0B2843-DDB3-036E-8D70-EA369F9892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20" t="368" b="-368"/>
          <a:stretch/>
        </p:blipFill>
        <p:spPr>
          <a:xfrm>
            <a:off x="5951622" y="-12249830"/>
            <a:ext cx="4989095" cy="5454316"/>
          </a:xfrm>
          <a:custGeom>
            <a:avLst/>
            <a:gdLst>
              <a:gd name="connsiteX0" fmla="*/ 831532 w 4989095"/>
              <a:gd name="connsiteY0" fmla="*/ 0 h 5454316"/>
              <a:gd name="connsiteX1" fmla="*/ 4157563 w 4989095"/>
              <a:gd name="connsiteY1" fmla="*/ 0 h 5454316"/>
              <a:gd name="connsiteX2" fmla="*/ 4989095 w 4989095"/>
              <a:gd name="connsiteY2" fmla="*/ 831532 h 5454316"/>
              <a:gd name="connsiteX3" fmla="*/ 4989095 w 4989095"/>
              <a:gd name="connsiteY3" fmla="*/ 4622784 h 5454316"/>
              <a:gd name="connsiteX4" fmla="*/ 4157563 w 4989095"/>
              <a:gd name="connsiteY4" fmla="*/ 5454316 h 5454316"/>
              <a:gd name="connsiteX5" fmla="*/ 831532 w 4989095"/>
              <a:gd name="connsiteY5" fmla="*/ 5454316 h 5454316"/>
              <a:gd name="connsiteX6" fmla="*/ 0 w 4989095"/>
              <a:gd name="connsiteY6" fmla="*/ 4622784 h 5454316"/>
              <a:gd name="connsiteX7" fmla="*/ 0 w 4989095"/>
              <a:gd name="connsiteY7" fmla="*/ 831532 h 5454316"/>
              <a:gd name="connsiteX8" fmla="*/ 831532 w 4989095"/>
              <a:gd name="connsiteY8" fmla="*/ 0 h 545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89095" h="5454316">
                <a:moveTo>
                  <a:pt x="831532" y="0"/>
                </a:moveTo>
                <a:lnTo>
                  <a:pt x="4157563" y="0"/>
                </a:lnTo>
                <a:cubicBezTo>
                  <a:pt x="4616805" y="0"/>
                  <a:pt x="4989095" y="372290"/>
                  <a:pt x="4989095" y="831532"/>
                </a:cubicBezTo>
                <a:lnTo>
                  <a:pt x="4989095" y="4622784"/>
                </a:lnTo>
                <a:cubicBezTo>
                  <a:pt x="4989095" y="5082026"/>
                  <a:pt x="4616805" y="5454316"/>
                  <a:pt x="4157563" y="5454316"/>
                </a:cubicBezTo>
                <a:lnTo>
                  <a:pt x="831532" y="5454316"/>
                </a:lnTo>
                <a:cubicBezTo>
                  <a:pt x="372290" y="5454316"/>
                  <a:pt x="0" y="5082026"/>
                  <a:pt x="0" y="4622784"/>
                </a:cubicBezTo>
                <a:lnTo>
                  <a:pt x="0" y="831532"/>
                </a:lnTo>
                <a:cubicBezTo>
                  <a:pt x="0" y="372290"/>
                  <a:pt x="372290" y="0"/>
                  <a:pt x="831532" y="0"/>
                </a:cubicBezTo>
                <a:close/>
              </a:path>
            </a:pathLst>
          </a:custGeom>
        </p:spPr>
      </p:pic>
      <p:sp>
        <p:nvSpPr>
          <p:cNvPr id="1050" name="!!Скругленный прямоугольник 11">
            <a:extLst>
              <a:ext uri="{FF2B5EF4-FFF2-40B4-BE49-F238E27FC236}">
                <a16:creationId xmlns:a16="http://schemas.microsoft.com/office/drawing/2014/main" id="{C1C78FB8-7B4B-EF42-3FB2-58F37F7987E9}"/>
              </a:ext>
            </a:extLst>
          </p:cNvPr>
          <p:cNvSpPr/>
          <p:nvPr/>
        </p:nvSpPr>
        <p:spPr>
          <a:xfrm>
            <a:off x="3890320" y="-7170064"/>
            <a:ext cx="3467932" cy="343988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9238" dist="118107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1051" name="Группа 1050">
            <a:extLst>
              <a:ext uri="{FF2B5EF4-FFF2-40B4-BE49-F238E27FC236}">
                <a16:creationId xmlns:a16="http://schemas.microsoft.com/office/drawing/2014/main" id="{464FDD3B-6D40-281F-C63B-A5729B3FBF35}"/>
              </a:ext>
            </a:extLst>
          </p:cNvPr>
          <p:cNvGrpSpPr/>
          <p:nvPr/>
        </p:nvGrpSpPr>
        <p:grpSpPr>
          <a:xfrm>
            <a:off x="692972" y="-4672925"/>
            <a:ext cx="1512955" cy="349045"/>
            <a:chOff x="828368" y="1661189"/>
            <a:chExt cx="1185556" cy="257368"/>
          </a:xfrm>
        </p:grpSpPr>
        <p:sp>
          <p:nvSpPr>
            <p:cNvPr id="1053" name="Скругленный прямоугольник 1052">
              <a:extLst>
                <a:ext uri="{FF2B5EF4-FFF2-40B4-BE49-F238E27FC236}">
                  <a16:creationId xmlns:a16="http://schemas.microsoft.com/office/drawing/2014/main" id="{A0FF71C1-52E1-D199-00D0-E910AD0E1BEE}"/>
                </a:ext>
              </a:extLst>
            </p:cNvPr>
            <p:cNvSpPr/>
            <p:nvPr/>
          </p:nvSpPr>
          <p:spPr>
            <a:xfrm>
              <a:off x="828368" y="1661189"/>
              <a:ext cx="1185556" cy="257368"/>
            </a:xfrm>
            <a:prstGeom prst="roundRect">
              <a:avLst>
                <a:gd name="adj" fmla="val 50000"/>
              </a:avLst>
            </a:prstGeom>
            <a:solidFill>
              <a:srgbClr val="0935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2B28C4F4-747E-7E96-CB72-76F5FAD1D021}"/>
                </a:ext>
              </a:extLst>
            </p:cNvPr>
            <p:cNvSpPr txBox="1"/>
            <p:nvPr/>
          </p:nvSpPr>
          <p:spPr>
            <a:xfrm>
              <a:off x="1053062" y="1667241"/>
              <a:ext cx="736168" cy="2496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BY" sz="1600" dirty="0">
                  <a:solidFill>
                    <a:schemeClr val="bg1"/>
                  </a:solidFill>
                  <a:latin typeface="Helvetica" pitchFamily="2" charset="0"/>
                </a:rPr>
                <a:t>Часть 3</a:t>
              </a:r>
            </a:p>
          </p:txBody>
        </p:sp>
      </p:grpSp>
      <p:sp>
        <p:nvSpPr>
          <p:cNvPr id="1055" name="TextBox 1054">
            <a:extLst>
              <a:ext uri="{FF2B5EF4-FFF2-40B4-BE49-F238E27FC236}">
                <a16:creationId xmlns:a16="http://schemas.microsoft.com/office/drawing/2014/main" id="{9EFD89EC-8440-C53C-CE8E-9EEE80B2D171}"/>
              </a:ext>
            </a:extLst>
          </p:cNvPr>
          <p:cNvSpPr txBox="1"/>
          <p:nvPr/>
        </p:nvSpPr>
        <p:spPr>
          <a:xfrm>
            <a:off x="603325" y="-11166864"/>
            <a:ext cx="40712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0528A9"/>
                </a:solidFill>
                <a:latin typeface="Helvetica Neue" panose="02000503000000020004" pitchFamily="2" charset="0"/>
              </a:rPr>
              <a:t>Персонализация клиентского опыта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691CB195-D99C-83AA-CFEB-397847109384}"/>
              </a:ext>
            </a:extLst>
          </p:cNvPr>
          <p:cNvSpPr txBox="1"/>
          <p:nvPr/>
        </p:nvSpPr>
        <p:spPr>
          <a:xfrm>
            <a:off x="603325" y="-7636497"/>
            <a:ext cx="310764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ИИ позволяет создавать индивидуальные предложения, оптимизировать коммуникацию с клиентами и повышать уровень их удовлетворенности. 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FA291AC7-C451-6CBA-77AA-D29308E47709}"/>
              </a:ext>
            </a:extLst>
          </p:cNvPr>
          <p:cNvSpPr txBox="1"/>
          <p:nvPr/>
        </p:nvSpPr>
        <p:spPr>
          <a:xfrm>
            <a:off x="4287319" y="-6604283"/>
            <a:ext cx="26739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528A9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От массового к персонализированному:</a:t>
            </a:r>
          </a:p>
          <a:p>
            <a:r>
              <a:rPr lang="ru-RU" sz="1400" dirty="0">
                <a:solidFill>
                  <a:srgbClr val="0528A9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r>
              <a:rPr lang="ru-RU" sz="1400" dirty="0">
                <a:solidFill>
                  <a:srgbClr val="0528A9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Традиционно компании предлагали одинаковые продукты и услуги всем клиентам. Но в условиях конкуренции такой подход становится всё менее эффективным.</a:t>
            </a:r>
          </a:p>
        </p:txBody>
      </p:sp>
      <p:sp>
        <p:nvSpPr>
          <p:cNvPr id="1063" name="!!Овал 12">
            <a:extLst>
              <a:ext uri="{FF2B5EF4-FFF2-40B4-BE49-F238E27FC236}">
                <a16:creationId xmlns:a16="http://schemas.microsoft.com/office/drawing/2014/main" id="{6D284F6A-8891-E92C-DB55-50CB77D9E235}"/>
              </a:ext>
            </a:extLst>
          </p:cNvPr>
          <p:cNvSpPr/>
          <p:nvPr/>
        </p:nvSpPr>
        <p:spPr>
          <a:xfrm>
            <a:off x="11112610" y="-6888486"/>
            <a:ext cx="1079390" cy="107939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071" name="!!Овал 13">
            <a:extLst>
              <a:ext uri="{FF2B5EF4-FFF2-40B4-BE49-F238E27FC236}">
                <a16:creationId xmlns:a16="http://schemas.microsoft.com/office/drawing/2014/main" id="{CEB14F8A-C601-60DE-1F68-3B08E0F32D94}"/>
              </a:ext>
            </a:extLst>
          </p:cNvPr>
          <p:cNvSpPr/>
          <p:nvPr/>
        </p:nvSpPr>
        <p:spPr>
          <a:xfrm>
            <a:off x="2984071" y="-5703284"/>
            <a:ext cx="1337515" cy="1337515"/>
          </a:xfrm>
          <a:prstGeom prst="ellipse">
            <a:avLst/>
          </a:prstGeom>
          <a:gradFill>
            <a:gsLst>
              <a:gs pos="2000">
                <a:srgbClr val="0935DF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072" name="!!Овал 14">
            <a:extLst>
              <a:ext uri="{FF2B5EF4-FFF2-40B4-BE49-F238E27FC236}">
                <a16:creationId xmlns:a16="http://schemas.microsoft.com/office/drawing/2014/main" id="{8190F11D-D9DB-D4C3-B317-51F11131A531}"/>
              </a:ext>
            </a:extLst>
          </p:cNvPr>
          <p:cNvSpPr/>
          <p:nvPr/>
        </p:nvSpPr>
        <p:spPr>
          <a:xfrm>
            <a:off x="3652828" y="-8085986"/>
            <a:ext cx="775384" cy="775384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073" name="!!Овал 45">
            <a:extLst>
              <a:ext uri="{FF2B5EF4-FFF2-40B4-BE49-F238E27FC236}">
                <a16:creationId xmlns:a16="http://schemas.microsoft.com/office/drawing/2014/main" id="{2CF44AF5-D884-B967-42E2-D3EE1FBF2FBC}"/>
              </a:ext>
            </a:extLst>
          </p:cNvPr>
          <p:cNvSpPr/>
          <p:nvPr/>
        </p:nvSpPr>
        <p:spPr>
          <a:xfrm>
            <a:off x="10265402" y="-4365769"/>
            <a:ext cx="1350627" cy="1350627"/>
          </a:xfrm>
          <a:prstGeom prst="ellipse">
            <a:avLst/>
          </a:prstGeom>
          <a:solidFill>
            <a:srgbClr val="0935DF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24994C2-2DA3-59E5-87B6-7CCBDB2EF29E}"/>
              </a:ext>
            </a:extLst>
          </p:cNvPr>
          <p:cNvSpPr/>
          <p:nvPr/>
        </p:nvSpPr>
        <p:spPr>
          <a:xfrm>
            <a:off x="5695793" y="4896594"/>
            <a:ext cx="1945364" cy="1945364"/>
          </a:xfrm>
          <a:prstGeom prst="ellipse">
            <a:avLst/>
          </a:prstGeom>
          <a:gradFill>
            <a:gsLst>
              <a:gs pos="2000">
                <a:srgbClr val="4D7BFD"/>
              </a:gs>
              <a:gs pos="100000">
                <a:srgbClr val="C0EBF8"/>
              </a:gs>
            </a:gsLst>
            <a:lin ang="5400000" scaled="1"/>
          </a:gra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450380A2-288A-858D-6ED1-7B6B65EE2E34}"/>
              </a:ext>
            </a:extLst>
          </p:cNvPr>
          <p:cNvSpPr/>
          <p:nvPr/>
        </p:nvSpPr>
        <p:spPr>
          <a:xfrm>
            <a:off x="4897891" y="828018"/>
            <a:ext cx="912650" cy="912650"/>
          </a:xfrm>
          <a:prstGeom prst="ellipse">
            <a:avLst/>
          </a:prstGeom>
          <a:solidFill>
            <a:srgbClr val="B2EBF7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76CBF20B-547B-523E-1551-0A1B367BA719}"/>
              </a:ext>
            </a:extLst>
          </p:cNvPr>
          <p:cNvSpPr/>
          <p:nvPr/>
        </p:nvSpPr>
        <p:spPr>
          <a:xfrm>
            <a:off x="10359984" y="4611481"/>
            <a:ext cx="1350627" cy="1350627"/>
          </a:xfrm>
          <a:prstGeom prst="ellipse">
            <a:avLst/>
          </a:prstGeom>
          <a:solidFill>
            <a:srgbClr val="4D7BFD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48B9ACD-44D2-A999-7A27-A841121B0A04}"/>
              </a:ext>
            </a:extLst>
          </p:cNvPr>
          <p:cNvSpPr/>
          <p:nvPr/>
        </p:nvSpPr>
        <p:spPr>
          <a:xfrm>
            <a:off x="2646716" y="2277061"/>
            <a:ext cx="1221254" cy="1221254"/>
          </a:xfrm>
          <a:prstGeom prst="ellipse">
            <a:avLst/>
          </a:prstGeom>
          <a:gradFill flip="none" rotWithShape="1">
            <a:gsLst>
              <a:gs pos="2000">
                <a:srgbClr val="4D7BFD"/>
              </a:gs>
              <a:gs pos="100000">
                <a:srgbClr val="B2EBF7"/>
              </a:gs>
            </a:gsLst>
            <a:lin ang="10800000" scaled="1"/>
            <a:tileRect/>
          </a:gra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262837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E672FF5E-3C18-F20F-EB00-C6AE2B833D50}"/>
              </a:ext>
            </a:extLst>
          </p:cNvPr>
          <p:cNvSpPr/>
          <p:nvPr/>
        </p:nvSpPr>
        <p:spPr>
          <a:xfrm rot="890308">
            <a:off x="-1074587" y="1915297"/>
            <a:ext cx="10448162" cy="6615195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8" name="!!3">
            <a:extLst>
              <a:ext uri="{FF2B5EF4-FFF2-40B4-BE49-F238E27FC236}">
                <a16:creationId xmlns:a16="http://schemas.microsoft.com/office/drawing/2014/main" id="{FC0182BC-0133-31D2-B88F-B5FD86B1A34E}"/>
              </a:ext>
            </a:extLst>
          </p:cNvPr>
          <p:cNvSpPr/>
          <p:nvPr/>
        </p:nvSpPr>
        <p:spPr>
          <a:xfrm>
            <a:off x="389744" y="863400"/>
            <a:ext cx="5153831" cy="51538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7119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129" name="Рисунок 1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" r="43087" b="6918"/>
          <a:stretch>
            <a:fillRect/>
          </a:stretch>
        </p:blipFill>
        <p:spPr>
          <a:xfrm>
            <a:off x="3553544" y="2623942"/>
            <a:ext cx="3552669" cy="3771981"/>
          </a:xfrm>
          <a:custGeom>
            <a:avLst/>
            <a:gdLst>
              <a:gd name="connsiteX0" fmla="*/ 592123 w 3552669"/>
              <a:gd name="connsiteY0" fmla="*/ 0 h 3771981"/>
              <a:gd name="connsiteX1" fmla="*/ 2960546 w 3552669"/>
              <a:gd name="connsiteY1" fmla="*/ 0 h 3771981"/>
              <a:gd name="connsiteX2" fmla="*/ 3552669 w 3552669"/>
              <a:gd name="connsiteY2" fmla="*/ 592123 h 3771981"/>
              <a:gd name="connsiteX3" fmla="*/ 3552669 w 3552669"/>
              <a:gd name="connsiteY3" fmla="*/ 3179858 h 3771981"/>
              <a:gd name="connsiteX4" fmla="*/ 2960546 w 3552669"/>
              <a:gd name="connsiteY4" fmla="*/ 3771981 h 3771981"/>
              <a:gd name="connsiteX5" fmla="*/ 592123 w 3552669"/>
              <a:gd name="connsiteY5" fmla="*/ 3771981 h 3771981"/>
              <a:gd name="connsiteX6" fmla="*/ 0 w 3552669"/>
              <a:gd name="connsiteY6" fmla="*/ 3179858 h 3771981"/>
              <a:gd name="connsiteX7" fmla="*/ 0 w 3552669"/>
              <a:gd name="connsiteY7" fmla="*/ 592123 h 3771981"/>
              <a:gd name="connsiteX8" fmla="*/ 592123 w 3552669"/>
              <a:gd name="connsiteY8" fmla="*/ 0 h 377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2669" h="3771981">
                <a:moveTo>
                  <a:pt x="592123" y="0"/>
                </a:moveTo>
                <a:lnTo>
                  <a:pt x="2960546" y="0"/>
                </a:lnTo>
                <a:cubicBezTo>
                  <a:pt x="3287567" y="0"/>
                  <a:pt x="3552669" y="265102"/>
                  <a:pt x="3552669" y="592123"/>
                </a:cubicBezTo>
                <a:lnTo>
                  <a:pt x="3552669" y="3179858"/>
                </a:lnTo>
                <a:cubicBezTo>
                  <a:pt x="3552669" y="3506879"/>
                  <a:pt x="3287567" y="3771981"/>
                  <a:pt x="2960546" y="3771981"/>
                </a:cubicBezTo>
                <a:lnTo>
                  <a:pt x="592123" y="3771981"/>
                </a:lnTo>
                <a:cubicBezTo>
                  <a:pt x="265102" y="3771981"/>
                  <a:pt x="0" y="3506879"/>
                  <a:pt x="0" y="3179858"/>
                </a:cubicBezTo>
                <a:lnTo>
                  <a:pt x="0" y="592123"/>
                </a:lnTo>
                <a:cubicBezTo>
                  <a:pt x="0" y="265102"/>
                  <a:pt x="265102" y="0"/>
                  <a:pt x="592123" y="0"/>
                </a:cubicBezTo>
                <a:close/>
              </a:path>
            </a:pathLst>
          </a:custGeom>
        </p:spPr>
      </p:pic>
      <p:sp>
        <p:nvSpPr>
          <p:cNvPr id="5" name="!!2">
            <a:extLst>
              <a:ext uri="{FF2B5EF4-FFF2-40B4-BE49-F238E27FC236}">
                <a16:creationId xmlns:a16="http://schemas.microsoft.com/office/drawing/2014/main" id="{EF628185-9EF3-3A14-0B96-55650E7B283F}"/>
              </a:ext>
            </a:extLst>
          </p:cNvPr>
          <p:cNvSpPr/>
          <p:nvPr/>
        </p:nvSpPr>
        <p:spPr>
          <a:xfrm>
            <a:off x="-1013791" y="-1366689"/>
            <a:ext cx="4711147" cy="4711147"/>
          </a:xfrm>
          <a:prstGeom prst="ellipse">
            <a:avLst/>
          </a:prstGeom>
          <a:solidFill>
            <a:srgbClr val="0528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21" name="!!Полилиния 20">
            <a:extLst>
              <a:ext uri="{FF2B5EF4-FFF2-40B4-BE49-F238E27FC236}">
                <a16:creationId xmlns:a16="http://schemas.microsoft.com/office/drawing/2014/main" id="{8F06EFB8-3073-B93C-5B62-067C5B28C587}"/>
              </a:ext>
            </a:extLst>
          </p:cNvPr>
          <p:cNvSpPr/>
          <p:nvPr/>
        </p:nvSpPr>
        <p:spPr>
          <a:xfrm>
            <a:off x="-1653559" y="-6979073"/>
            <a:ext cx="10295342" cy="3983867"/>
          </a:xfrm>
          <a:custGeom>
            <a:avLst/>
            <a:gdLst>
              <a:gd name="connsiteX0" fmla="*/ 956135 w 10295342"/>
              <a:gd name="connsiteY0" fmla="*/ 13515 h 3983867"/>
              <a:gd name="connsiteX1" fmla="*/ 1436583 w 10295342"/>
              <a:gd name="connsiteY1" fmla="*/ 122003 h 3983867"/>
              <a:gd name="connsiteX2" fmla="*/ 1808542 w 10295342"/>
              <a:gd name="connsiteY2" fmla="*/ 245989 h 3983867"/>
              <a:gd name="connsiteX3" fmla="*/ 2180501 w 10295342"/>
              <a:gd name="connsiteY3" fmla="*/ 385474 h 3983867"/>
              <a:gd name="connsiteX4" fmla="*/ 2614454 w 10295342"/>
              <a:gd name="connsiteY4" fmla="*/ 555955 h 3983867"/>
              <a:gd name="connsiteX5" fmla="*/ 3063905 w 10295342"/>
              <a:gd name="connsiteY5" fmla="*/ 741935 h 3983867"/>
              <a:gd name="connsiteX6" fmla="*/ 3544352 w 10295342"/>
              <a:gd name="connsiteY6" fmla="*/ 927915 h 3983867"/>
              <a:gd name="connsiteX7" fmla="*/ 4226278 w 10295342"/>
              <a:gd name="connsiteY7" fmla="*/ 1129393 h 3983867"/>
              <a:gd name="connsiteX8" fmla="*/ 4954698 w 10295342"/>
              <a:gd name="connsiteY8" fmla="*/ 1284376 h 3983867"/>
              <a:gd name="connsiteX9" fmla="*/ 5729613 w 10295342"/>
              <a:gd name="connsiteY9" fmla="*/ 1330871 h 3983867"/>
              <a:gd name="connsiteX10" fmla="*/ 6489030 w 10295342"/>
              <a:gd name="connsiteY10" fmla="*/ 1330871 h 3983867"/>
              <a:gd name="connsiteX11" fmla="*/ 7294942 w 10295342"/>
              <a:gd name="connsiteY11" fmla="*/ 1253379 h 3983867"/>
              <a:gd name="connsiteX12" fmla="*/ 8178345 w 10295342"/>
              <a:gd name="connsiteY12" fmla="*/ 1067400 h 3983867"/>
              <a:gd name="connsiteX13" fmla="*/ 9681681 w 10295342"/>
              <a:gd name="connsiteY13" fmla="*/ 679942 h 3983867"/>
              <a:gd name="connsiteX14" fmla="*/ 10177627 w 10295342"/>
              <a:gd name="connsiteY14" fmla="*/ 896918 h 3983867"/>
              <a:gd name="connsiteX15" fmla="*/ 10255118 w 10295342"/>
              <a:gd name="connsiteY15" fmla="*/ 1919806 h 3983867"/>
              <a:gd name="connsiteX16" fmla="*/ 9650684 w 10295342"/>
              <a:gd name="connsiteY16" fmla="*/ 3748606 h 3983867"/>
              <a:gd name="connsiteX17" fmla="*/ 8286834 w 10295342"/>
              <a:gd name="connsiteY17" fmla="*/ 3950084 h 3983867"/>
              <a:gd name="connsiteX18" fmla="*/ 6396040 w 10295342"/>
              <a:gd name="connsiteY18" fmla="*/ 3655616 h 3983867"/>
              <a:gd name="connsiteX19" fmla="*/ 3978305 w 10295342"/>
              <a:gd name="connsiteY19" fmla="*/ 3779603 h 3983867"/>
              <a:gd name="connsiteX20" fmla="*/ 2196000 w 10295342"/>
              <a:gd name="connsiteY20" fmla="*/ 3717610 h 3983867"/>
              <a:gd name="connsiteX21" fmla="*/ 165722 w 10295342"/>
              <a:gd name="connsiteY21" fmla="*/ 2911698 h 3983867"/>
              <a:gd name="connsiteX22" fmla="*/ 150223 w 10295342"/>
              <a:gd name="connsiteY22" fmla="*/ 1919806 h 3983867"/>
              <a:gd name="connsiteX23" fmla="*/ 413695 w 10295342"/>
              <a:gd name="connsiteY23" fmla="*/ 1175888 h 3983867"/>
              <a:gd name="connsiteX24" fmla="*/ 599674 w 10295342"/>
              <a:gd name="connsiteY24" fmla="*/ 447467 h 3983867"/>
              <a:gd name="connsiteX25" fmla="*/ 956135 w 10295342"/>
              <a:gd name="connsiteY25" fmla="*/ 13515 h 398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295342" h="3983867">
                <a:moveTo>
                  <a:pt x="956135" y="13515"/>
                </a:moveTo>
                <a:cubicBezTo>
                  <a:pt x="1095620" y="-40729"/>
                  <a:pt x="1294515" y="83257"/>
                  <a:pt x="1436583" y="122003"/>
                </a:cubicBezTo>
                <a:cubicBezTo>
                  <a:pt x="1578651" y="160749"/>
                  <a:pt x="1684556" y="202077"/>
                  <a:pt x="1808542" y="245989"/>
                </a:cubicBezTo>
                <a:cubicBezTo>
                  <a:pt x="1932528" y="289901"/>
                  <a:pt x="2180501" y="385474"/>
                  <a:pt x="2180501" y="385474"/>
                </a:cubicBezTo>
                <a:lnTo>
                  <a:pt x="2614454" y="555955"/>
                </a:lnTo>
                <a:cubicBezTo>
                  <a:pt x="2761688" y="615365"/>
                  <a:pt x="2908922" y="679942"/>
                  <a:pt x="3063905" y="741935"/>
                </a:cubicBezTo>
                <a:cubicBezTo>
                  <a:pt x="3218888" y="803928"/>
                  <a:pt x="3350623" y="863339"/>
                  <a:pt x="3544352" y="927915"/>
                </a:cubicBezTo>
                <a:cubicBezTo>
                  <a:pt x="3738081" y="992491"/>
                  <a:pt x="3991220" y="1069983"/>
                  <a:pt x="4226278" y="1129393"/>
                </a:cubicBezTo>
                <a:cubicBezTo>
                  <a:pt x="4461336" y="1188803"/>
                  <a:pt x="4704142" y="1250796"/>
                  <a:pt x="4954698" y="1284376"/>
                </a:cubicBezTo>
                <a:cubicBezTo>
                  <a:pt x="5205254" y="1317956"/>
                  <a:pt x="5473891" y="1323122"/>
                  <a:pt x="5729613" y="1330871"/>
                </a:cubicBezTo>
                <a:cubicBezTo>
                  <a:pt x="5985335" y="1338620"/>
                  <a:pt x="6228142" y="1343786"/>
                  <a:pt x="6489030" y="1330871"/>
                </a:cubicBezTo>
                <a:cubicBezTo>
                  <a:pt x="6749918" y="1317956"/>
                  <a:pt x="7013390" y="1297291"/>
                  <a:pt x="7294942" y="1253379"/>
                </a:cubicBezTo>
                <a:cubicBezTo>
                  <a:pt x="7576494" y="1209467"/>
                  <a:pt x="7780555" y="1162973"/>
                  <a:pt x="8178345" y="1067400"/>
                </a:cubicBezTo>
                <a:cubicBezTo>
                  <a:pt x="8576135" y="971827"/>
                  <a:pt x="9348467" y="708356"/>
                  <a:pt x="9681681" y="679942"/>
                </a:cubicBezTo>
                <a:cubicBezTo>
                  <a:pt x="10014895" y="651528"/>
                  <a:pt x="10082054" y="690274"/>
                  <a:pt x="10177627" y="896918"/>
                </a:cubicBezTo>
                <a:cubicBezTo>
                  <a:pt x="10273200" y="1103562"/>
                  <a:pt x="10342942" y="1444525"/>
                  <a:pt x="10255118" y="1919806"/>
                </a:cubicBezTo>
                <a:cubicBezTo>
                  <a:pt x="10167294" y="2395087"/>
                  <a:pt x="9978731" y="3410226"/>
                  <a:pt x="9650684" y="3748606"/>
                </a:cubicBezTo>
                <a:cubicBezTo>
                  <a:pt x="9322637" y="4086986"/>
                  <a:pt x="8829275" y="3965582"/>
                  <a:pt x="8286834" y="3950084"/>
                </a:cubicBezTo>
                <a:cubicBezTo>
                  <a:pt x="7744393" y="3934586"/>
                  <a:pt x="7114128" y="3684030"/>
                  <a:pt x="6396040" y="3655616"/>
                </a:cubicBezTo>
                <a:cubicBezTo>
                  <a:pt x="5677952" y="3627203"/>
                  <a:pt x="4678312" y="3769271"/>
                  <a:pt x="3978305" y="3779603"/>
                </a:cubicBezTo>
                <a:cubicBezTo>
                  <a:pt x="3278298" y="3789935"/>
                  <a:pt x="2831430" y="3862261"/>
                  <a:pt x="2196000" y="3717610"/>
                </a:cubicBezTo>
                <a:cubicBezTo>
                  <a:pt x="1560570" y="3572959"/>
                  <a:pt x="506685" y="3211332"/>
                  <a:pt x="165722" y="2911698"/>
                </a:cubicBezTo>
                <a:cubicBezTo>
                  <a:pt x="-175241" y="2612064"/>
                  <a:pt x="108894" y="2209108"/>
                  <a:pt x="150223" y="1919806"/>
                </a:cubicBezTo>
                <a:cubicBezTo>
                  <a:pt x="191552" y="1630504"/>
                  <a:pt x="338786" y="1421278"/>
                  <a:pt x="413695" y="1175888"/>
                </a:cubicBezTo>
                <a:cubicBezTo>
                  <a:pt x="488603" y="930498"/>
                  <a:pt x="509267" y="636030"/>
                  <a:pt x="599674" y="447467"/>
                </a:cubicBezTo>
                <a:cubicBezTo>
                  <a:pt x="690081" y="258904"/>
                  <a:pt x="816650" y="67759"/>
                  <a:pt x="956135" y="13515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D7280545-F573-D342-ACBE-EAA575B7E778}"/>
              </a:ext>
            </a:extLst>
          </p:cNvPr>
          <p:cNvGrpSpPr/>
          <p:nvPr/>
        </p:nvGrpSpPr>
        <p:grpSpPr>
          <a:xfrm>
            <a:off x="205052" y="-10327889"/>
            <a:ext cx="775384" cy="775384"/>
            <a:chOff x="205052" y="172653"/>
            <a:chExt cx="775384" cy="775384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2317DE21-5EFE-D33F-FBAC-A605E89D8EA2}"/>
                </a:ext>
              </a:extLst>
            </p:cNvPr>
            <p:cNvSpPr/>
            <p:nvPr/>
          </p:nvSpPr>
          <p:spPr>
            <a:xfrm>
              <a:off x="205052" y="172653"/>
              <a:ext cx="775384" cy="7753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3362" dist="32946" dir="4200000" sx="101530" sy="10153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589A5E-5743-F2D8-6E84-195F845B2E36}"/>
                </a:ext>
              </a:extLst>
            </p:cNvPr>
            <p:cNvSpPr txBox="1"/>
            <p:nvPr/>
          </p:nvSpPr>
          <p:spPr>
            <a:xfrm>
              <a:off x="357120" y="264887"/>
              <a:ext cx="471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BY" sz="3600" b="1" dirty="0">
                  <a:solidFill>
                    <a:srgbClr val="0935DF"/>
                  </a:solidFill>
                  <a:latin typeface="Helvetica" pitchFamily="2" charset="0"/>
                </a:rPr>
                <a:t>3</a:t>
              </a: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AD5F3A7F-DDA0-B370-C19B-71B09F944875}"/>
              </a:ext>
            </a:extLst>
          </p:cNvPr>
          <p:cNvGrpSpPr/>
          <p:nvPr/>
        </p:nvGrpSpPr>
        <p:grpSpPr>
          <a:xfrm>
            <a:off x="688824" y="-4392977"/>
            <a:ext cx="1512955" cy="349045"/>
            <a:chOff x="828368" y="1661189"/>
            <a:chExt cx="1185556" cy="257368"/>
          </a:xfrm>
        </p:grpSpPr>
        <p:sp>
          <p:nvSpPr>
            <p:cNvPr id="33" name="Скругленный прямоугольник 32">
              <a:extLst>
                <a:ext uri="{FF2B5EF4-FFF2-40B4-BE49-F238E27FC236}">
                  <a16:creationId xmlns:a16="http://schemas.microsoft.com/office/drawing/2014/main" id="{C6CBC3E5-4C91-A734-6CDB-A2BB81EA262D}"/>
                </a:ext>
              </a:extLst>
            </p:cNvPr>
            <p:cNvSpPr/>
            <p:nvPr/>
          </p:nvSpPr>
          <p:spPr>
            <a:xfrm>
              <a:off x="828368" y="1661189"/>
              <a:ext cx="1185556" cy="257368"/>
            </a:xfrm>
            <a:prstGeom prst="roundRect">
              <a:avLst>
                <a:gd name="adj" fmla="val 50000"/>
              </a:avLst>
            </a:prstGeom>
            <a:solidFill>
              <a:srgbClr val="0935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8A90E1-5FC2-B68F-C6AD-5F8171AEBC4F}"/>
                </a:ext>
              </a:extLst>
            </p:cNvPr>
            <p:cNvSpPr txBox="1"/>
            <p:nvPr/>
          </p:nvSpPr>
          <p:spPr>
            <a:xfrm>
              <a:off x="1053062" y="1667241"/>
              <a:ext cx="736168" cy="2496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BY" sz="1600" dirty="0">
                  <a:solidFill>
                    <a:schemeClr val="bg1"/>
                  </a:solidFill>
                  <a:latin typeface="Helvetica" pitchFamily="2" charset="0"/>
                </a:rPr>
                <a:t>Часть 1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08BBA77-F3FE-918E-7757-F81D3451408F}"/>
              </a:ext>
            </a:extLst>
          </p:cNvPr>
          <p:cNvSpPr txBox="1"/>
          <p:nvPr/>
        </p:nvSpPr>
        <p:spPr>
          <a:xfrm>
            <a:off x="688824" y="-9824572"/>
            <a:ext cx="37524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0528A9"/>
                </a:solidFill>
                <a:effectLst/>
                <a:latin typeface="Helvetica Neue" panose="02000503000000020004" pitchFamily="2" charset="0"/>
              </a:rPr>
              <a:t>Автоматизация рутинных задач</a:t>
            </a:r>
            <a:endParaRPr lang="ru-RU" sz="3600" dirty="0">
              <a:solidFill>
                <a:srgbClr val="0528A9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8E3386B0-B8C7-547A-D821-AC51AE8F27F3}"/>
              </a:ext>
            </a:extLst>
          </p:cNvPr>
          <p:cNvGrpSpPr/>
          <p:nvPr/>
        </p:nvGrpSpPr>
        <p:grpSpPr>
          <a:xfrm>
            <a:off x="694921" y="-7479969"/>
            <a:ext cx="605340" cy="605340"/>
            <a:chOff x="1058175" y="3370195"/>
            <a:chExt cx="605340" cy="605340"/>
          </a:xfrm>
        </p:grpSpPr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92DB3BF3-E899-793B-0F0E-F9C2DDC61C57}"/>
                </a:ext>
              </a:extLst>
            </p:cNvPr>
            <p:cNvSpPr/>
            <p:nvPr/>
          </p:nvSpPr>
          <p:spPr>
            <a:xfrm>
              <a:off x="1058175" y="3370195"/>
              <a:ext cx="605340" cy="605340"/>
            </a:xfrm>
            <a:prstGeom prst="ellipse">
              <a:avLst/>
            </a:prstGeom>
            <a:solidFill>
              <a:srgbClr val="0935DF"/>
            </a:solidFill>
            <a:ln>
              <a:noFill/>
            </a:ln>
            <a:effectLst>
              <a:softEdge rad="6513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38" name="Рисунок 24" descr="Маркеры-галочки">
              <a:extLst>
                <a:ext uri="{FF2B5EF4-FFF2-40B4-BE49-F238E27FC236}">
                  <a16:creationId xmlns:a16="http://schemas.microsoft.com/office/drawing/2014/main" id="{CCE06E52-D044-BFA8-2342-9D6535FCF591}"/>
                </a:ext>
              </a:extLst>
            </p:cNvPr>
            <p:cNvSpPr/>
            <p:nvPr/>
          </p:nvSpPr>
          <p:spPr>
            <a:xfrm>
              <a:off x="1264265" y="3605029"/>
              <a:ext cx="193160" cy="135672"/>
            </a:xfrm>
            <a:custGeom>
              <a:avLst/>
              <a:gdLst>
                <a:gd name="connsiteX0" fmla="*/ 802958 w 880109"/>
                <a:gd name="connsiteY0" fmla="*/ 0 h 618172"/>
                <a:gd name="connsiteX1" fmla="*/ 315278 w 880109"/>
                <a:gd name="connsiteY1" fmla="*/ 461010 h 618172"/>
                <a:gd name="connsiteX2" fmla="*/ 80963 w 880109"/>
                <a:gd name="connsiteY2" fmla="*/ 220980 h 618172"/>
                <a:gd name="connsiteX3" fmla="*/ 0 w 880109"/>
                <a:gd name="connsiteY3" fmla="*/ 298132 h 618172"/>
                <a:gd name="connsiteX4" fmla="*/ 311468 w 880109"/>
                <a:gd name="connsiteY4" fmla="*/ 618173 h 618172"/>
                <a:gd name="connsiteX5" fmla="*/ 393383 w 880109"/>
                <a:gd name="connsiteY5" fmla="*/ 541973 h 618172"/>
                <a:gd name="connsiteX6" fmla="*/ 880110 w 880109"/>
                <a:gd name="connsiteY6" fmla="*/ 80010 h 61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109" h="618172">
                  <a:moveTo>
                    <a:pt x="802958" y="0"/>
                  </a:moveTo>
                  <a:lnTo>
                    <a:pt x="315278" y="461010"/>
                  </a:lnTo>
                  <a:lnTo>
                    <a:pt x="80963" y="220980"/>
                  </a:lnTo>
                  <a:lnTo>
                    <a:pt x="0" y="298132"/>
                  </a:lnTo>
                  <a:lnTo>
                    <a:pt x="311468" y="618173"/>
                  </a:lnTo>
                  <a:lnTo>
                    <a:pt x="393383" y="541973"/>
                  </a:lnTo>
                  <a:lnTo>
                    <a:pt x="880110" y="8001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BY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AF1FCB0-E282-218F-424D-6DB64D66F995}"/>
              </a:ext>
            </a:extLst>
          </p:cNvPr>
          <p:cNvSpPr txBox="1"/>
          <p:nvPr/>
        </p:nvSpPr>
        <p:spPr>
          <a:xfrm>
            <a:off x="688824" y="-6107531"/>
            <a:ext cx="37511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ИИ позволяет освободить сотрудников от монотонной работы, повышая их производительность и эффективность. </a:t>
            </a:r>
          </a:p>
        </p:txBody>
      </p:sp>
      <p:sp>
        <p:nvSpPr>
          <p:cNvPr id="13" name="!!Овал 101">
            <a:extLst>
              <a:ext uri="{FF2B5EF4-FFF2-40B4-BE49-F238E27FC236}">
                <a16:creationId xmlns:a16="http://schemas.microsoft.com/office/drawing/2014/main" id="{AF506F50-F1BA-328E-9657-81B6B743FAA9}"/>
              </a:ext>
            </a:extLst>
          </p:cNvPr>
          <p:cNvSpPr/>
          <p:nvPr/>
        </p:nvSpPr>
        <p:spPr>
          <a:xfrm>
            <a:off x="965259" y="4889169"/>
            <a:ext cx="677768" cy="677768"/>
          </a:xfrm>
          <a:prstGeom prst="ellipse">
            <a:avLst/>
          </a:prstGeom>
          <a:solidFill>
            <a:srgbClr val="5A7CF8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14" name="!!Овал 13">
            <a:extLst>
              <a:ext uri="{FF2B5EF4-FFF2-40B4-BE49-F238E27FC236}">
                <a16:creationId xmlns:a16="http://schemas.microsoft.com/office/drawing/2014/main" id="{3F1DACC7-EB0A-08C8-91B1-8DFC9920A02D}"/>
              </a:ext>
            </a:extLst>
          </p:cNvPr>
          <p:cNvSpPr/>
          <p:nvPr/>
        </p:nvSpPr>
        <p:spPr>
          <a:xfrm>
            <a:off x="3911052" y="1359229"/>
            <a:ext cx="1418827" cy="1418827"/>
          </a:xfrm>
          <a:prstGeom prst="ellipse">
            <a:avLst/>
          </a:prstGeom>
          <a:solidFill>
            <a:srgbClr val="4D7BFD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17FF0342-9FA9-4252-E283-506465886DB5}"/>
              </a:ext>
            </a:extLst>
          </p:cNvPr>
          <p:cNvSpPr/>
          <p:nvPr/>
        </p:nvSpPr>
        <p:spPr>
          <a:xfrm>
            <a:off x="6148807" y="4491313"/>
            <a:ext cx="3552669" cy="17238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6591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9" name="!!Овал 107">
            <a:extLst>
              <a:ext uri="{FF2B5EF4-FFF2-40B4-BE49-F238E27FC236}">
                <a16:creationId xmlns:a16="http://schemas.microsoft.com/office/drawing/2014/main" id="{4FEF216F-37B3-64B7-37B7-FAE3EE7E4554}"/>
              </a:ext>
            </a:extLst>
          </p:cNvPr>
          <p:cNvSpPr/>
          <p:nvPr/>
        </p:nvSpPr>
        <p:spPr>
          <a:xfrm>
            <a:off x="9396447" y="4242838"/>
            <a:ext cx="646331" cy="646331"/>
          </a:xfrm>
          <a:prstGeom prst="ellipse">
            <a:avLst/>
          </a:prstGeom>
          <a:solidFill>
            <a:srgbClr val="4D7BFD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4DA0CF-F6EB-2296-653B-0012A3DF8664}"/>
              </a:ext>
            </a:extLst>
          </p:cNvPr>
          <p:cNvSpPr txBox="1"/>
          <p:nvPr/>
        </p:nvSpPr>
        <p:spPr>
          <a:xfrm>
            <a:off x="6071652" y="1154513"/>
            <a:ext cx="5446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 smtClean="0">
                <a:solidFill>
                  <a:srgbClr val="0528A9"/>
                </a:solidFill>
                <a:effectLst/>
                <a:latin typeface="Helvetica Neue" panose="02000503000000020004" pitchFamily="2" charset="0"/>
              </a:rPr>
              <a:t>Контактная информация</a:t>
            </a:r>
            <a:endParaRPr lang="ru-RU" sz="3600" b="1" dirty="0">
              <a:solidFill>
                <a:srgbClr val="0528A9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58C36C-3FE4-6C76-C7F0-7BFC4719F03F}"/>
              </a:ext>
            </a:extLst>
          </p:cNvPr>
          <p:cNvSpPr txBox="1"/>
          <p:nvPr/>
        </p:nvSpPr>
        <p:spPr>
          <a:xfrm>
            <a:off x="6548699" y="4983281"/>
            <a:ext cx="29209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0D04B8"/>
                </a:solidFill>
                <a:latin typeface="Helvetica" panose="020B0604020202020204" pitchFamily="34" charset="0"/>
              </a:rPr>
              <a:t>Почта</a:t>
            </a:r>
            <a:r>
              <a:rPr lang="en-US" b="1" dirty="0" smtClean="0">
                <a:solidFill>
                  <a:srgbClr val="0D04B8"/>
                </a:solidFill>
                <a:latin typeface="Helvetica" panose="020B0604020202020204" pitchFamily="34" charset="0"/>
              </a:rPr>
              <a:t>:</a:t>
            </a:r>
            <a:endParaRPr lang="ru-RU" b="1" dirty="0" smtClean="0">
              <a:solidFill>
                <a:srgbClr val="0D04B8"/>
              </a:solidFill>
              <a:latin typeface="Helvetica" panose="020B0604020202020204" pitchFamily="34" charset="0"/>
            </a:endParaRPr>
          </a:p>
          <a:p>
            <a:r>
              <a:rPr lang="en-US" b="1" dirty="0" err="1">
                <a:solidFill>
                  <a:srgbClr val="0D04B8"/>
                </a:solidFill>
                <a:latin typeface="Helvetica" panose="020B0604020202020204" pitchFamily="34" charset="0"/>
              </a:rPr>
              <a:t>artemiumatego@lebedev</a:t>
            </a:r>
            <a:endParaRPr lang="ru-BY" b="1" dirty="0">
              <a:solidFill>
                <a:srgbClr val="0D04B8"/>
              </a:solidFill>
              <a:latin typeface="Helvetica" panose="020B0604020202020204" pitchFamily="34" charset="0"/>
            </a:endParaRP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1379CA8C-D685-012C-0FF0-345AEF5242FA}"/>
              </a:ext>
            </a:extLst>
          </p:cNvPr>
          <p:cNvSpPr/>
          <p:nvPr/>
        </p:nvSpPr>
        <p:spPr>
          <a:xfrm>
            <a:off x="6022513" y="-7342106"/>
            <a:ext cx="5739521" cy="5739521"/>
          </a:xfrm>
          <a:prstGeom prst="ellipse">
            <a:avLst/>
          </a:prstGeom>
          <a:solidFill>
            <a:srgbClr val="0528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DC9A3729-7AB8-0159-D3F0-6C8C69EC25F2}"/>
              </a:ext>
            </a:extLst>
          </p:cNvPr>
          <p:cNvSpPr/>
          <p:nvPr/>
        </p:nvSpPr>
        <p:spPr>
          <a:xfrm>
            <a:off x="7304931" y="-8044123"/>
            <a:ext cx="5188188" cy="506309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1787" dist="38100" dir="10800000" sx="102067" sy="102067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9964A73-EDF3-3AFD-87BF-328C1639FCF9}"/>
              </a:ext>
            </a:extLst>
          </p:cNvPr>
          <p:cNvSpPr/>
          <p:nvPr/>
        </p:nvSpPr>
        <p:spPr>
          <a:xfrm>
            <a:off x="6570958" y="-7298140"/>
            <a:ext cx="5188188" cy="6040942"/>
          </a:xfrm>
          <a:prstGeom prst="roundRect">
            <a:avLst/>
          </a:prstGeom>
          <a:solidFill>
            <a:srgbClr val="0935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15" name="!!Рисунок 14">
            <a:extLst>
              <a:ext uri="{FF2B5EF4-FFF2-40B4-BE49-F238E27FC236}">
                <a16:creationId xmlns:a16="http://schemas.microsoft.com/office/drawing/2014/main" id="{E1EDCE33-DA48-DAC0-5A0A-294DF4D7CE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20" t="570" r="17997"/>
          <a:stretch>
            <a:fillRect/>
          </a:stretch>
        </p:blipFill>
        <p:spPr>
          <a:xfrm>
            <a:off x="6640643" y="-6873862"/>
            <a:ext cx="6067483" cy="5704330"/>
          </a:xfrm>
          <a:custGeom>
            <a:avLst/>
            <a:gdLst>
              <a:gd name="connsiteX0" fmla="*/ 5365627 w 6067483"/>
              <a:gd name="connsiteY0" fmla="*/ 70445 h 5704330"/>
              <a:gd name="connsiteX1" fmla="*/ 6067466 w 6067483"/>
              <a:gd name="connsiteY1" fmla="*/ 1036117 h 5704330"/>
              <a:gd name="connsiteX2" fmla="*/ 6044064 w 6067483"/>
              <a:gd name="connsiteY2" fmla="*/ 5063303 h 5704330"/>
              <a:gd name="connsiteX3" fmla="*/ 5868843 w 6067483"/>
              <a:gd name="connsiteY3" fmla="*/ 5625231 h 5704330"/>
              <a:gd name="connsiteX4" fmla="*/ 5802804 w 6067483"/>
              <a:gd name="connsiteY4" fmla="*/ 5704330 h 5704330"/>
              <a:gd name="connsiteX5" fmla="*/ 257088 w 6067483"/>
              <a:gd name="connsiteY5" fmla="*/ 5704330 h 5704330"/>
              <a:gd name="connsiteX6" fmla="*/ 226207 w 6067483"/>
              <a:gd name="connsiteY6" fmla="*/ 5669952 h 5704330"/>
              <a:gd name="connsiteX7" fmla="*/ 18 w 6067483"/>
              <a:gd name="connsiteY7" fmla="*/ 5028181 h 5704330"/>
              <a:gd name="connsiteX8" fmla="*/ 23420 w 6067483"/>
              <a:gd name="connsiteY8" fmla="*/ 1000994 h 5704330"/>
              <a:gd name="connsiteX9" fmla="*/ 1036098 w 6067483"/>
              <a:gd name="connsiteY9" fmla="*/ 18 h 5704330"/>
              <a:gd name="connsiteX10" fmla="*/ 5066490 w 6067483"/>
              <a:gd name="connsiteY10" fmla="*/ 23440 h 5704330"/>
              <a:gd name="connsiteX11" fmla="*/ 5365627 w 6067483"/>
              <a:gd name="connsiteY11" fmla="*/ 70445 h 570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67483" h="5704330">
                <a:moveTo>
                  <a:pt x="5365627" y="70445"/>
                </a:moveTo>
                <a:cubicBezTo>
                  <a:pt x="5774734" y="200302"/>
                  <a:pt x="6070092" y="584322"/>
                  <a:pt x="6067466" y="1036117"/>
                </a:cubicBezTo>
                <a:lnTo>
                  <a:pt x="6044064" y="5063303"/>
                </a:lnTo>
                <a:cubicBezTo>
                  <a:pt x="6042853" y="5271824"/>
                  <a:pt x="5978337" y="5465171"/>
                  <a:pt x="5868843" y="5625231"/>
                </a:cubicBezTo>
                <a:lnTo>
                  <a:pt x="5802804" y="5704330"/>
                </a:lnTo>
                <a:lnTo>
                  <a:pt x="257088" y="5704330"/>
                </a:lnTo>
                <a:lnTo>
                  <a:pt x="226207" y="5669952"/>
                </a:lnTo>
                <a:cubicBezTo>
                  <a:pt x="83588" y="5495079"/>
                  <a:pt x="-1396" y="5271455"/>
                  <a:pt x="18" y="5028181"/>
                </a:cubicBezTo>
                <a:lnTo>
                  <a:pt x="23420" y="1000994"/>
                </a:lnTo>
                <a:cubicBezTo>
                  <a:pt x="26652" y="444939"/>
                  <a:pt x="480043" y="-3213"/>
                  <a:pt x="1036098" y="18"/>
                </a:cubicBezTo>
                <a:lnTo>
                  <a:pt x="5066490" y="23440"/>
                </a:lnTo>
                <a:cubicBezTo>
                  <a:pt x="5170751" y="24046"/>
                  <a:pt x="5271218" y="40477"/>
                  <a:pt x="5365627" y="70445"/>
                </a:cubicBezTo>
                <a:close/>
              </a:path>
            </a:pathLst>
          </a:custGeom>
        </p:spPr>
      </p:pic>
      <p:sp>
        <p:nvSpPr>
          <p:cNvPr id="26" name="!!Овал 1">
            <a:extLst>
              <a:ext uri="{FF2B5EF4-FFF2-40B4-BE49-F238E27FC236}">
                <a16:creationId xmlns:a16="http://schemas.microsoft.com/office/drawing/2014/main" id="{5ED849BF-A372-06A3-66D5-41D50E7E946E}"/>
              </a:ext>
            </a:extLst>
          </p:cNvPr>
          <p:cNvSpPr/>
          <p:nvPr/>
        </p:nvSpPr>
        <p:spPr>
          <a:xfrm>
            <a:off x="3948084" y="-8725163"/>
            <a:ext cx="646331" cy="646331"/>
          </a:xfrm>
          <a:prstGeom prst="ellipse">
            <a:avLst/>
          </a:prstGeom>
          <a:solidFill>
            <a:srgbClr val="0935DF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29" name="!!Овал 12">
            <a:extLst>
              <a:ext uri="{FF2B5EF4-FFF2-40B4-BE49-F238E27FC236}">
                <a16:creationId xmlns:a16="http://schemas.microsoft.com/office/drawing/2014/main" id="{70BD02A5-4B9F-FBC0-80A9-0A48A7739A25}"/>
              </a:ext>
            </a:extLst>
          </p:cNvPr>
          <p:cNvSpPr/>
          <p:nvPr/>
        </p:nvSpPr>
        <p:spPr>
          <a:xfrm>
            <a:off x="3309561" y="-3833885"/>
            <a:ext cx="1418827" cy="1418827"/>
          </a:xfrm>
          <a:prstGeom prst="ellipse">
            <a:avLst/>
          </a:prstGeom>
          <a:solidFill>
            <a:srgbClr val="0935DF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83" name="!!Скругленный прямоугольник 8">
            <a:extLst>
              <a:ext uri="{FF2B5EF4-FFF2-40B4-BE49-F238E27FC236}">
                <a16:creationId xmlns:a16="http://schemas.microsoft.com/office/drawing/2014/main" id="{2E6EA606-DF61-DD16-D40D-3D90D056FCAC}"/>
              </a:ext>
            </a:extLst>
          </p:cNvPr>
          <p:cNvSpPr/>
          <p:nvPr/>
        </p:nvSpPr>
        <p:spPr>
          <a:xfrm>
            <a:off x="2290738" y="13212810"/>
            <a:ext cx="9354690" cy="5320391"/>
          </a:xfrm>
          <a:prstGeom prst="roundRect">
            <a:avLst>
              <a:gd name="adj" fmla="val 20876"/>
            </a:avLst>
          </a:prstGeom>
          <a:solidFill>
            <a:srgbClr val="A7B2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84" name="!!Группа 83">
            <a:extLst>
              <a:ext uri="{FF2B5EF4-FFF2-40B4-BE49-F238E27FC236}">
                <a16:creationId xmlns:a16="http://schemas.microsoft.com/office/drawing/2014/main" id="{DDC4172B-D162-B8CA-7D9D-421EBD0FDB46}"/>
              </a:ext>
            </a:extLst>
          </p:cNvPr>
          <p:cNvGrpSpPr/>
          <p:nvPr/>
        </p:nvGrpSpPr>
        <p:grpSpPr>
          <a:xfrm>
            <a:off x="5389871" y="9448504"/>
            <a:ext cx="1412256" cy="1977261"/>
            <a:chOff x="7732003" y="65520"/>
            <a:chExt cx="1412256" cy="1977261"/>
          </a:xfrm>
          <a:solidFill>
            <a:schemeClr val="bg1">
              <a:lumMod val="85000"/>
            </a:schemeClr>
          </a:solidFill>
        </p:grpSpPr>
        <p:grpSp>
          <p:nvGrpSpPr>
            <p:cNvPr id="85" name="Группа 84">
              <a:extLst>
                <a:ext uri="{FF2B5EF4-FFF2-40B4-BE49-F238E27FC236}">
                  <a16:creationId xmlns:a16="http://schemas.microsoft.com/office/drawing/2014/main" id="{587EB3AE-1365-7203-DA25-0E3DD9599487}"/>
                </a:ext>
              </a:extLst>
            </p:cNvPr>
            <p:cNvGrpSpPr/>
            <p:nvPr/>
          </p:nvGrpSpPr>
          <p:grpSpPr>
            <a:xfrm>
              <a:off x="7736071" y="65520"/>
              <a:ext cx="1408188" cy="928440"/>
              <a:chOff x="7736071" y="65520"/>
              <a:chExt cx="1408188" cy="928440"/>
            </a:xfrm>
            <a:grpFill/>
          </p:grpSpPr>
          <p:sp>
            <p:nvSpPr>
              <p:cNvPr id="99" name="Овал 98">
                <a:extLst>
                  <a:ext uri="{FF2B5EF4-FFF2-40B4-BE49-F238E27FC236}">
                    <a16:creationId xmlns:a16="http://schemas.microsoft.com/office/drawing/2014/main" id="{AA919CE8-8629-6B8E-9DEC-1AF31270A61E}"/>
                  </a:ext>
                </a:extLst>
              </p:cNvPr>
              <p:cNvSpPr/>
              <p:nvPr/>
            </p:nvSpPr>
            <p:spPr>
              <a:xfrm>
                <a:off x="8929993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0" name="Овал 99">
                <a:extLst>
                  <a:ext uri="{FF2B5EF4-FFF2-40B4-BE49-F238E27FC236}">
                    <a16:creationId xmlns:a16="http://schemas.microsoft.com/office/drawing/2014/main" id="{9E4CB6BD-57F2-FAAA-F21E-33BD5459615F}"/>
                  </a:ext>
                </a:extLst>
              </p:cNvPr>
              <p:cNvSpPr/>
              <p:nvPr/>
            </p:nvSpPr>
            <p:spPr>
              <a:xfrm>
                <a:off x="8532019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1" name="Овал 100">
                <a:extLst>
                  <a:ext uri="{FF2B5EF4-FFF2-40B4-BE49-F238E27FC236}">
                    <a16:creationId xmlns:a16="http://schemas.microsoft.com/office/drawing/2014/main" id="{96790ABE-D126-EAB9-0880-7586CD743D7F}"/>
                  </a:ext>
                </a:extLst>
              </p:cNvPr>
              <p:cNvSpPr/>
              <p:nvPr/>
            </p:nvSpPr>
            <p:spPr>
              <a:xfrm>
                <a:off x="8134045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2" name="Овал 101">
                <a:extLst>
                  <a:ext uri="{FF2B5EF4-FFF2-40B4-BE49-F238E27FC236}">
                    <a16:creationId xmlns:a16="http://schemas.microsoft.com/office/drawing/2014/main" id="{F1B7AA1E-7E69-48F2-3692-1C155EF2A829}"/>
                  </a:ext>
                </a:extLst>
              </p:cNvPr>
              <p:cNvSpPr/>
              <p:nvPr/>
            </p:nvSpPr>
            <p:spPr>
              <a:xfrm>
                <a:off x="7736071" y="670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3" name="Овал 102">
                <a:extLst>
                  <a:ext uri="{FF2B5EF4-FFF2-40B4-BE49-F238E27FC236}">
                    <a16:creationId xmlns:a16="http://schemas.microsoft.com/office/drawing/2014/main" id="{578EB856-7B54-D6B3-46D2-34528634E282}"/>
                  </a:ext>
                </a:extLst>
              </p:cNvPr>
              <p:cNvSpPr/>
              <p:nvPr/>
            </p:nvSpPr>
            <p:spPr>
              <a:xfrm>
                <a:off x="8929993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4" name="Овал 103">
                <a:extLst>
                  <a:ext uri="{FF2B5EF4-FFF2-40B4-BE49-F238E27FC236}">
                    <a16:creationId xmlns:a16="http://schemas.microsoft.com/office/drawing/2014/main" id="{5FB36D89-F78B-A478-E314-CCE1ED996D2D}"/>
                  </a:ext>
                </a:extLst>
              </p:cNvPr>
              <p:cNvSpPr/>
              <p:nvPr/>
            </p:nvSpPr>
            <p:spPr>
              <a:xfrm>
                <a:off x="8532019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5" name="Овал 104">
                <a:extLst>
                  <a:ext uri="{FF2B5EF4-FFF2-40B4-BE49-F238E27FC236}">
                    <a16:creationId xmlns:a16="http://schemas.microsoft.com/office/drawing/2014/main" id="{AAC9937C-E8FF-B693-159C-390B1ECBBA15}"/>
                  </a:ext>
                </a:extLst>
              </p:cNvPr>
              <p:cNvSpPr/>
              <p:nvPr/>
            </p:nvSpPr>
            <p:spPr>
              <a:xfrm>
                <a:off x="8134045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6" name="Овал 105">
                <a:extLst>
                  <a:ext uri="{FF2B5EF4-FFF2-40B4-BE49-F238E27FC236}">
                    <a16:creationId xmlns:a16="http://schemas.microsoft.com/office/drawing/2014/main" id="{8DBC82F6-0A62-D4F4-96E4-EE5D093EA52A}"/>
                  </a:ext>
                </a:extLst>
              </p:cNvPr>
              <p:cNvSpPr/>
              <p:nvPr/>
            </p:nvSpPr>
            <p:spPr>
              <a:xfrm>
                <a:off x="7736071" y="42414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7" name="Овал 106">
                <a:extLst>
                  <a:ext uri="{FF2B5EF4-FFF2-40B4-BE49-F238E27FC236}">
                    <a16:creationId xmlns:a16="http://schemas.microsoft.com/office/drawing/2014/main" id="{AEC29F7B-19D9-1665-CE8F-1EEE07045EE7}"/>
                  </a:ext>
                </a:extLst>
              </p:cNvPr>
              <p:cNvSpPr/>
              <p:nvPr/>
            </p:nvSpPr>
            <p:spPr>
              <a:xfrm>
                <a:off x="8929993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8" name="Овал 107">
                <a:extLst>
                  <a:ext uri="{FF2B5EF4-FFF2-40B4-BE49-F238E27FC236}">
                    <a16:creationId xmlns:a16="http://schemas.microsoft.com/office/drawing/2014/main" id="{50D7B62F-BCE0-44D6-14C5-9C37FB21BCA3}"/>
                  </a:ext>
                </a:extLst>
              </p:cNvPr>
              <p:cNvSpPr/>
              <p:nvPr/>
            </p:nvSpPr>
            <p:spPr>
              <a:xfrm>
                <a:off x="8532019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09" name="Овал 108">
                <a:extLst>
                  <a:ext uri="{FF2B5EF4-FFF2-40B4-BE49-F238E27FC236}">
                    <a16:creationId xmlns:a16="http://schemas.microsoft.com/office/drawing/2014/main" id="{6BF2C83E-CF55-D89A-E212-D4D2A57B7B64}"/>
                  </a:ext>
                </a:extLst>
              </p:cNvPr>
              <p:cNvSpPr/>
              <p:nvPr/>
            </p:nvSpPr>
            <p:spPr>
              <a:xfrm>
                <a:off x="8134045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110" name="Овал 109">
                <a:extLst>
                  <a:ext uri="{FF2B5EF4-FFF2-40B4-BE49-F238E27FC236}">
                    <a16:creationId xmlns:a16="http://schemas.microsoft.com/office/drawing/2014/main" id="{B2401844-675B-7E2A-27AE-0452BB5397B9}"/>
                  </a:ext>
                </a:extLst>
              </p:cNvPr>
              <p:cNvSpPr/>
              <p:nvPr/>
            </p:nvSpPr>
            <p:spPr>
              <a:xfrm>
                <a:off x="7736071" y="77969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</p:grpSp>
        <p:grpSp>
          <p:nvGrpSpPr>
            <p:cNvPr id="86" name="Группа 85">
              <a:extLst>
                <a:ext uri="{FF2B5EF4-FFF2-40B4-BE49-F238E27FC236}">
                  <a16:creationId xmlns:a16="http://schemas.microsoft.com/office/drawing/2014/main" id="{EACE50A5-E134-8FDC-B738-B9D587845166}"/>
                </a:ext>
              </a:extLst>
            </p:cNvPr>
            <p:cNvGrpSpPr/>
            <p:nvPr/>
          </p:nvGrpSpPr>
          <p:grpSpPr>
            <a:xfrm>
              <a:off x="7732003" y="1114341"/>
              <a:ext cx="1408188" cy="928440"/>
              <a:chOff x="7736071" y="65520"/>
              <a:chExt cx="1408188" cy="928440"/>
            </a:xfrm>
            <a:grpFill/>
          </p:grpSpPr>
          <p:sp>
            <p:nvSpPr>
              <p:cNvPr id="87" name="Овал 86">
                <a:extLst>
                  <a:ext uri="{FF2B5EF4-FFF2-40B4-BE49-F238E27FC236}">
                    <a16:creationId xmlns:a16="http://schemas.microsoft.com/office/drawing/2014/main" id="{31D1C993-A32B-C8F0-AE93-A96941C5E641}"/>
                  </a:ext>
                </a:extLst>
              </p:cNvPr>
              <p:cNvSpPr/>
              <p:nvPr/>
            </p:nvSpPr>
            <p:spPr>
              <a:xfrm>
                <a:off x="8929993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88" name="Овал 87">
                <a:extLst>
                  <a:ext uri="{FF2B5EF4-FFF2-40B4-BE49-F238E27FC236}">
                    <a16:creationId xmlns:a16="http://schemas.microsoft.com/office/drawing/2014/main" id="{422EE767-86A1-1823-A52F-5ADF008A6182}"/>
                  </a:ext>
                </a:extLst>
              </p:cNvPr>
              <p:cNvSpPr/>
              <p:nvPr/>
            </p:nvSpPr>
            <p:spPr>
              <a:xfrm>
                <a:off x="8532019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89" name="Овал 88">
                <a:extLst>
                  <a:ext uri="{FF2B5EF4-FFF2-40B4-BE49-F238E27FC236}">
                    <a16:creationId xmlns:a16="http://schemas.microsoft.com/office/drawing/2014/main" id="{550FBF8D-F419-8E37-82E6-66A562FED106}"/>
                  </a:ext>
                </a:extLst>
              </p:cNvPr>
              <p:cNvSpPr/>
              <p:nvPr/>
            </p:nvSpPr>
            <p:spPr>
              <a:xfrm>
                <a:off x="8134045" y="65520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0" name="Овал 89">
                <a:extLst>
                  <a:ext uri="{FF2B5EF4-FFF2-40B4-BE49-F238E27FC236}">
                    <a16:creationId xmlns:a16="http://schemas.microsoft.com/office/drawing/2014/main" id="{1A7BA05D-A331-5812-5540-FAF694797675}"/>
                  </a:ext>
                </a:extLst>
              </p:cNvPr>
              <p:cNvSpPr/>
              <p:nvPr/>
            </p:nvSpPr>
            <p:spPr>
              <a:xfrm>
                <a:off x="7736071" y="670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1" name="Овал 90">
                <a:extLst>
                  <a:ext uri="{FF2B5EF4-FFF2-40B4-BE49-F238E27FC236}">
                    <a16:creationId xmlns:a16="http://schemas.microsoft.com/office/drawing/2014/main" id="{BAB37A8D-B972-1AEA-3F1E-6D1BD116EE75}"/>
                  </a:ext>
                </a:extLst>
              </p:cNvPr>
              <p:cNvSpPr/>
              <p:nvPr/>
            </p:nvSpPr>
            <p:spPr>
              <a:xfrm>
                <a:off x="8929993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2" name="Овал 91">
                <a:extLst>
                  <a:ext uri="{FF2B5EF4-FFF2-40B4-BE49-F238E27FC236}">
                    <a16:creationId xmlns:a16="http://schemas.microsoft.com/office/drawing/2014/main" id="{2D0B2CBE-C3A0-F5A3-B0C3-86C3A7AF583B}"/>
                  </a:ext>
                </a:extLst>
              </p:cNvPr>
              <p:cNvSpPr/>
              <p:nvPr/>
            </p:nvSpPr>
            <p:spPr>
              <a:xfrm>
                <a:off x="8532019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3" name="Овал 92">
                <a:extLst>
                  <a:ext uri="{FF2B5EF4-FFF2-40B4-BE49-F238E27FC236}">
                    <a16:creationId xmlns:a16="http://schemas.microsoft.com/office/drawing/2014/main" id="{6E50B621-1B3D-50D6-ED85-8A27832729DA}"/>
                  </a:ext>
                </a:extLst>
              </p:cNvPr>
              <p:cNvSpPr/>
              <p:nvPr/>
            </p:nvSpPr>
            <p:spPr>
              <a:xfrm>
                <a:off x="8134045" y="42260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4" name="Овал 93">
                <a:extLst>
                  <a:ext uri="{FF2B5EF4-FFF2-40B4-BE49-F238E27FC236}">
                    <a16:creationId xmlns:a16="http://schemas.microsoft.com/office/drawing/2014/main" id="{3CCCE2CD-93FE-4FCB-CC1C-B35D255DDC48}"/>
                  </a:ext>
                </a:extLst>
              </p:cNvPr>
              <p:cNvSpPr/>
              <p:nvPr/>
            </p:nvSpPr>
            <p:spPr>
              <a:xfrm>
                <a:off x="7736071" y="42414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5" name="Овал 94">
                <a:extLst>
                  <a:ext uri="{FF2B5EF4-FFF2-40B4-BE49-F238E27FC236}">
                    <a16:creationId xmlns:a16="http://schemas.microsoft.com/office/drawing/2014/main" id="{32C531BE-7F05-F1F4-3AB0-B5CAAB872D1A}"/>
                  </a:ext>
                </a:extLst>
              </p:cNvPr>
              <p:cNvSpPr/>
              <p:nvPr/>
            </p:nvSpPr>
            <p:spPr>
              <a:xfrm>
                <a:off x="8929993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6" name="Овал 95">
                <a:extLst>
                  <a:ext uri="{FF2B5EF4-FFF2-40B4-BE49-F238E27FC236}">
                    <a16:creationId xmlns:a16="http://schemas.microsoft.com/office/drawing/2014/main" id="{1F65D87B-53A3-5A07-555E-A03AA2213D38}"/>
                  </a:ext>
                </a:extLst>
              </p:cNvPr>
              <p:cNvSpPr/>
              <p:nvPr/>
            </p:nvSpPr>
            <p:spPr>
              <a:xfrm>
                <a:off x="8532019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7" name="Овал 96">
                <a:extLst>
                  <a:ext uri="{FF2B5EF4-FFF2-40B4-BE49-F238E27FC236}">
                    <a16:creationId xmlns:a16="http://schemas.microsoft.com/office/drawing/2014/main" id="{F07F3505-73B6-D0E3-51C2-4D005D1B7204}"/>
                  </a:ext>
                </a:extLst>
              </p:cNvPr>
              <p:cNvSpPr/>
              <p:nvPr/>
            </p:nvSpPr>
            <p:spPr>
              <a:xfrm>
                <a:off x="8134045" y="778157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  <p:sp>
            <p:nvSpPr>
              <p:cNvPr id="98" name="Овал 97">
                <a:extLst>
                  <a:ext uri="{FF2B5EF4-FFF2-40B4-BE49-F238E27FC236}">
                    <a16:creationId xmlns:a16="http://schemas.microsoft.com/office/drawing/2014/main" id="{72BA0753-8CF7-C18B-DDF7-581925BB631B}"/>
                  </a:ext>
                </a:extLst>
              </p:cNvPr>
              <p:cNvSpPr/>
              <p:nvPr/>
            </p:nvSpPr>
            <p:spPr>
              <a:xfrm>
                <a:off x="7736071" y="779694"/>
                <a:ext cx="214266" cy="2142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/>
              </a:p>
            </p:txBody>
          </p:sp>
        </p:grpSp>
      </p:grp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8BA5181F-ADC9-FFBE-9B23-18A962DADCEB}"/>
              </a:ext>
            </a:extLst>
          </p:cNvPr>
          <p:cNvGrpSpPr/>
          <p:nvPr/>
        </p:nvGrpSpPr>
        <p:grpSpPr>
          <a:xfrm>
            <a:off x="205052" y="9252854"/>
            <a:ext cx="775384" cy="775384"/>
            <a:chOff x="205052" y="172653"/>
            <a:chExt cx="775384" cy="775384"/>
          </a:xfrm>
        </p:grpSpPr>
        <p:sp>
          <p:nvSpPr>
            <p:cNvPr id="112" name="Овал 111">
              <a:extLst>
                <a:ext uri="{FF2B5EF4-FFF2-40B4-BE49-F238E27FC236}">
                  <a16:creationId xmlns:a16="http://schemas.microsoft.com/office/drawing/2014/main" id="{D1556837-D845-D80B-DECE-47C902619868}"/>
                </a:ext>
              </a:extLst>
            </p:cNvPr>
            <p:cNvSpPr/>
            <p:nvPr/>
          </p:nvSpPr>
          <p:spPr>
            <a:xfrm>
              <a:off x="205052" y="172653"/>
              <a:ext cx="775384" cy="7753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3362" dist="32946" dir="4200000" sx="101530" sy="10153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5D067F2-75AA-E29D-FD9B-5F6645D50466}"/>
                </a:ext>
              </a:extLst>
            </p:cNvPr>
            <p:cNvSpPr txBox="1"/>
            <p:nvPr/>
          </p:nvSpPr>
          <p:spPr>
            <a:xfrm>
              <a:off x="357120" y="264887"/>
              <a:ext cx="471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BY" sz="3600" b="1" dirty="0">
                  <a:solidFill>
                    <a:srgbClr val="0935DF"/>
                  </a:solidFill>
                  <a:latin typeface="Helvetica" pitchFamily="2" charset="0"/>
                </a:rPr>
                <a:t>5</a:t>
              </a:r>
            </a:p>
          </p:txBody>
        </p:sp>
      </p:grpSp>
      <p:sp>
        <p:nvSpPr>
          <p:cNvPr id="114" name="!!Скругленный прямоугольник 7">
            <a:extLst>
              <a:ext uri="{FF2B5EF4-FFF2-40B4-BE49-F238E27FC236}">
                <a16:creationId xmlns:a16="http://schemas.microsoft.com/office/drawing/2014/main" id="{2AE520A1-13EB-FB5D-56C8-0BCCCC68069A}"/>
              </a:ext>
            </a:extLst>
          </p:cNvPr>
          <p:cNvSpPr/>
          <p:nvPr/>
        </p:nvSpPr>
        <p:spPr>
          <a:xfrm>
            <a:off x="-565573" y="13877693"/>
            <a:ext cx="11858851" cy="4810156"/>
          </a:xfrm>
          <a:prstGeom prst="roundRect">
            <a:avLst>
              <a:gd name="adj" fmla="val 20876"/>
            </a:avLst>
          </a:prstGeom>
          <a:gradFill flip="none" rotWithShape="1">
            <a:gsLst>
              <a:gs pos="0">
                <a:srgbClr val="A7B2E5"/>
              </a:gs>
              <a:gs pos="100000">
                <a:srgbClr val="0528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EB6BDC23-C71C-A92C-3DA1-5C6C6E2F1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20" t="368" b="-368"/>
          <a:stretch/>
        </p:blipFill>
        <p:spPr>
          <a:xfrm>
            <a:off x="5951622" y="9695770"/>
            <a:ext cx="4989095" cy="5454316"/>
          </a:xfrm>
          <a:custGeom>
            <a:avLst/>
            <a:gdLst>
              <a:gd name="connsiteX0" fmla="*/ 831532 w 4989095"/>
              <a:gd name="connsiteY0" fmla="*/ 0 h 5454316"/>
              <a:gd name="connsiteX1" fmla="*/ 4157563 w 4989095"/>
              <a:gd name="connsiteY1" fmla="*/ 0 h 5454316"/>
              <a:gd name="connsiteX2" fmla="*/ 4989095 w 4989095"/>
              <a:gd name="connsiteY2" fmla="*/ 831532 h 5454316"/>
              <a:gd name="connsiteX3" fmla="*/ 4989095 w 4989095"/>
              <a:gd name="connsiteY3" fmla="*/ 4622784 h 5454316"/>
              <a:gd name="connsiteX4" fmla="*/ 4157563 w 4989095"/>
              <a:gd name="connsiteY4" fmla="*/ 5454316 h 5454316"/>
              <a:gd name="connsiteX5" fmla="*/ 831532 w 4989095"/>
              <a:gd name="connsiteY5" fmla="*/ 5454316 h 5454316"/>
              <a:gd name="connsiteX6" fmla="*/ 0 w 4989095"/>
              <a:gd name="connsiteY6" fmla="*/ 4622784 h 5454316"/>
              <a:gd name="connsiteX7" fmla="*/ 0 w 4989095"/>
              <a:gd name="connsiteY7" fmla="*/ 831532 h 5454316"/>
              <a:gd name="connsiteX8" fmla="*/ 831532 w 4989095"/>
              <a:gd name="connsiteY8" fmla="*/ 0 h 545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89095" h="5454316">
                <a:moveTo>
                  <a:pt x="831532" y="0"/>
                </a:moveTo>
                <a:lnTo>
                  <a:pt x="4157563" y="0"/>
                </a:lnTo>
                <a:cubicBezTo>
                  <a:pt x="4616805" y="0"/>
                  <a:pt x="4989095" y="372290"/>
                  <a:pt x="4989095" y="831532"/>
                </a:cubicBezTo>
                <a:lnTo>
                  <a:pt x="4989095" y="4622784"/>
                </a:lnTo>
                <a:cubicBezTo>
                  <a:pt x="4989095" y="5082026"/>
                  <a:pt x="4616805" y="5454316"/>
                  <a:pt x="4157563" y="5454316"/>
                </a:cubicBezTo>
                <a:lnTo>
                  <a:pt x="831532" y="5454316"/>
                </a:lnTo>
                <a:cubicBezTo>
                  <a:pt x="372290" y="5454316"/>
                  <a:pt x="0" y="5082026"/>
                  <a:pt x="0" y="4622784"/>
                </a:cubicBezTo>
                <a:lnTo>
                  <a:pt x="0" y="831532"/>
                </a:lnTo>
                <a:cubicBezTo>
                  <a:pt x="0" y="372290"/>
                  <a:pt x="372290" y="0"/>
                  <a:pt x="831532" y="0"/>
                </a:cubicBezTo>
                <a:close/>
              </a:path>
            </a:pathLst>
          </a:custGeom>
        </p:spPr>
      </p:pic>
      <p:sp>
        <p:nvSpPr>
          <p:cNvPr id="116" name="!!Скругленный прямоугольник 11">
            <a:extLst>
              <a:ext uri="{FF2B5EF4-FFF2-40B4-BE49-F238E27FC236}">
                <a16:creationId xmlns:a16="http://schemas.microsoft.com/office/drawing/2014/main" id="{F4A80FC5-EA9D-B4B4-5712-446F29711524}"/>
              </a:ext>
            </a:extLst>
          </p:cNvPr>
          <p:cNvSpPr/>
          <p:nvPr/>
        </p:nvSpPr>
        <p:spPr>
          <a:xfrm>
            <a:off x="3890320" y="14775536"/>
            <a:ext cx="3467932" cy="343988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9238" dist="118107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120" name="Группа 119">
            <a:extLst>
              <a:ext uri="{FF2B5EF4-FFF2-40B4-BE49-F238E27FC236}">
                <a16:creationId xmlns:a16="http://schemas.microsoft.com/office/drawing/2014/main" id="{9E15033A-3F54-B34D-BF14-2D99DEBF27B4}"/>
              </a:ext>
            </a:extLst>
          </p:cNvPr>
          <p:cNvGrpSpPr/>
          <p:nvPr/>
        </p:nvGrpSpPr>
        <p:grpSpPr>
          <a:xfrm>
            <a:off x="692972" y="17272675"/>
            <a:ext cx="1512955" cy="349045"/>
            <a:chOff x="828368" y="1661189"/>
            <a:chExt cx="1185556" cy="257368"/>
          </a:xfrm>
        </p:grpSpPr>
        <p:sp>
          <p:nvSpPr>
            <p:cNvPr id="121" name="Скругленный прямоугольник 120">
              <a:extLst>
                <a:ext uri="{FF2B5EF4-FFF2-40B4-BE49-F238E27FC236}">
                  <a16:creationId xmlns:a16="http://schemas.microsoft.com/office/drawing/2014/main" id="{1561B618-9184-31D1-AB97-E1B76585FBCF}"/>
                </a:ext>
              </a:extLst>
            </p:cNvPr>
            <p:cNvSpPr/>
            <p:nvPr/>
          </p:nvSpPr>
          <p:spPr>
            <a:xfrm>
              <a:off x="828368" y="1661189"/>
              <a:ext cx="1185556" cy="257368"/>
            </a:xfrm>
            <a:prstGeom prst="roundRect">
              <a:avLst>
                <a:gd name="adj" fmla="val 50000"/>
              </a:avLst>
            </a:prstGeom>
            <a:solidFill>
              <a:srgbClr val="0935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67BD10A-C997-9908-5E9A-191C51E4923C}"/>
                </a:ext>
              </a:extLst>
            </p:cNvPr>
            <p:cNvSpPr txBox="1"/>
            <p:nvPr/>
          </p:nvSpPr>
          <p:spPr>
            <a:xfrm>
              <a:off x="1053062" y="1667241"/>
              <a:ext cx="736168" cy="2496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ru-BY" sz="1600" dirty="0">
                  <a:solidFill>
                    <a:schemeClr val="bg1"/>
                  </a:solidFill>
                  <a:latin typeface="Helvetica" pitchFamily="2" charset="0"/>
                </a:rPr>
                <a:t>Часть 3</a:t>
              </a: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D2774E5E-519C-CD64-8F63-90CBBD6FC76A}"/>
              </a:ext>
            </a:extLst>
          </p:cNvPr>
          <p:cNvSpPr txBox="1"/>
          <p:nvPr/>
        </p:nvSpPr>
        <p:spPr>
          <a:xfrm>
            <a:off x="603325" y="10778736"/>
            <a:ext cx="40712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0528A9"/>
                </a:solidFill>
                <a:latin typeface="Helvetica Neue" panose="02000503000000020004" pitchFamily="2" charset="0"/>
              </a:rPr>
              <a:t>Персонализация клиентского опыта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EAB0558-857C-EC07-B56D-5E6B583971AC}"/>
              </a:ext>
            </a:extLst>
          </p:cNvPr>
          <p:cNvSpPr txBox="1"/>
          <p:nvPr/>
        </p:nvSpPr>
        <p:spPr>
          <a:xfrm>
            <a:off x="603325" y="14309103"/>
            <a:ext cx="310764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ИИ позволяет создавать индивидуальные предложения, оптимизировать коммуникацию с клиентами и повышать уровень их удовлетворенности.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372ECCF-CA29-D7DC-01C5-17388176B5E2}"/>
              </a:ext>
            </a:extLst>
          </p:cNvPr>
          <p:cNvSpPr txBox="1"/>
          <p:nvPr/>
        </p:nvSpPr>
        <p:spPr>
          <a:xfrm>
            <a:off x="4287319" y="15341317"/>
            <a:ext cx="26739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528A9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От массового к персонализированному:</a:t>
            </a:r>
          </a:p>
          <a:p>
            <a:r>
              <a:rPr lang="ru-RU" sz="1400" dirty="0">
                <a:solidFill>
                  <a:srgbClr val="0528A9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r>
              <a:rPr lang="ru-RU" sz="1400" dirty="0">
                <a:solidFill>
                  <a:srgbClr val="0528A9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Традиционно компании предлагали одинаковые продукты и услуги всем клиентам. Но в условиях конкуренции такой подход становится всё менее эффективным.</a:t>
            </a:r>
          </a:p>
        </p:txBody>
      </p:sp>
      <p:sp>
        <p:nvSpPr>
          <p:cNvPr id="117" name="!!Овал 12">
            <a:extLst>
              <a:ext uri="{FF2B5EF4-FFF2-40B4-BE49-F238E27FC236}">
                <a16:creationId xmlns:a16="http://schemas.microsoft.com/office/drawing/2014/main" id="{6E6BCF63-CE3A-2D7F-7C08-E6D31A302E90}"/>
              </a:ext>
            </a:extLst>
          </p:cNvPr>
          <p:cNvSpPr/>
          <p:nvPr/>
        </p:nvSpPr>
        <p:spPr>
          <a:xfrm>
            <a:off x="11112610" y="15057114"/>
            <a:ext cx="1079390" cy="107939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18" name="!!Овал 13">
            <a:extLst>
              <a:ext uri="{FF2B5EF4-FFF2-40B4-BE49-F238E27FC236}">
                <a16:creationId xmlns:a16="http://schemas.microsoft.com/office/drawing/2014/main" id="{2A56B70A-6707-24AF-33EB-5961F5DF717B}"/>
              </a:ext>
            </a:extLst>
          </p:cNvPr>
          <p:cNvSpPr/>
          <p:nvPr/>
        </p:nvSpPr>
        <p:spPr>
          <a:xfrm>
            <a:off x="2984071" y="16242316"/>
            <a:ext cx="1337515" cy="1337515"/>
          </a:xfrm>
          <a:prstGeom prst="ellipse">
            <a:avLst/>
          </a:prstGeom>
          <a:gradFill>
            <a:gsLst>
              <a:gs pos="2000">
                <a:srgbClr val="0935DF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19" name="!!Овал 14">
            <a:extLst>
              <a:ext uri="{FF2B5EF4-FFF2-40B4-BE49-F238E27FC236}">
                <a16:creationId xmlns:a16="http://schemas.microsoft.com/office/drawing/2014/main" id="{5159C908-D8A5-50EB-57CB-0ECD56A1B218}"/>
              </a:ext>
            </a:extLst>
          </p:cNvPr>
          <p:cNvSpPr/>
          <p:nvPr/>
        </p:nvSpPr>
        <p:spPr>
          <a:xfrm>
            <a:off x="3652828" y="13859614"/>
            <a:ext cx="775384" cy="775384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23" name="!!Овал 45">
            <a:extLst>
              <a:ext uri="{FF2B5EF4-FFF2-40B4-BE49-F238E27FC236}">
                <a16:creationId xmlns:a16="http://schemas.microsoft.com/office/drawing/2014/main" id="{2CA9FD40-5318-E641-5981-743B8FEC2FCE}"/>
              </a:ext>
            </a:extLst>
          </p:cNvPr>
          <p:cNvSpPr/>
          <p:nvPr/>
        </p:nvSpPr>
        <p:spPr>
          <a:xfrm>
            <a:off x="10265402" y="17579831"/>
            <a:ext cx="1350627" cy="1350627"/>
          </a:xfrm>
          <a:prstGeom prst="ellipse">
            <a:avLst/>
          </a:prstGeom>
          <a:solidFill>
            <a:srgbClr val="0935DF"/>
          </a:solidFill>
          <a:ln>
            <a:noFill/>
          </a:ln>
          <a:effectLst>
            <a:softEdge rad="11506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127" name="Рисунок 1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6" t="8097" r="35393" b="38837"/>
          <a:stretch>
            <a:fillRect/>
          </a:stretch>
        </p:blipFill>
        <p:spPr>
          <a:xfrm>
            <a:off x="762830" y="588052"/>
            <a:ext cx="2027583" cy="2055757"/>
          </a:xfrm>
          <a:custGeom>
            <a:avLst/>
            <a:gdLst>
              <a:gd name="connsiteX0" fmla="*/ 337937 w 2027583"/>
              <a:gd name="connsiteY0" fmla="*/ 0 h 2055757"/>
              <a:gd name="connsiteX1" fmla="*/ 1689646 w 2027583"/>
              <a:gd name="connsiteY1" fmla="*/ 0 h 2055757"/>
              <a:gd name="connsiteX2" fmla="*/ 2027583 w 2027583"/>
              <a:gd name="connsiteY2" fmla="*/ 337937 h 2055757"/>
              <a:gd name="connsiteX3" fmla="*/ 2027583 w 2027583"/>
              <a:gd name="connsiteY3" fmla="*/ 1717820 h 2055757"/>
              <a:gd name="connsiteX4" fmla="*/ 1689646 w 2027583"/>
              <a:gd name="connsiteY4" fmla="*/ 2055757 h 2055757"/>
              <a:gd name="connsiteX5" fmla="*/ 337937 w 2027583"/>
              <a:gd name="connsiteY5" fmla="*/ 2055757 h 2055757"/>
              <a:gd name="connsiteX6" fmla="*/ 0 w 2027583"/>
              <a:gd name="connsiteY6" fmla="*/ 1717820 h 2055757"/>
              <a:gd name="connsiteX7" fmla="*/ 0 w 2027583"/>
              <a:gd name="connsiteY7" fmla="*/ 337937 h 2055757"/>
              <a:gd name="connsiteX8" fmla="*/ 337937 w 2027583"/>
              <a:gd name="connsiteY8" fmla="*/ 0 h 205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7583" h="2055757">
                <a:moveTo>
                  <a:pt x="337937" y="0"/>
                </a:moveTo>
                <a:lnTo>
                  <a:pt x="1689646" y="0"/>
                </a:lnTo>
                <a:cubicBezTo>
                  <a:pt x="1876283" y="0"/>
                  <a:pt x="2027583" y="151300"/>
                  <a:pt x="2027583" y="337937"/>
                </a:cubicBezTo>
                <a:lnTo>
                  <a:pt x="2027583" y="1717820"/>
                </a:lnTo>
                <a:cubicBezTo>
                  <a:pt x="2027583" y="1904457"/>
                  <a:pt x="1876283" y="2055757"/>
                  <a:pt x="1689646" y="2055757"/>
                </a:cubicBezTo>
                <a:lnTo>
                  <a:pt x="337937" y="2055757"/>
                </a:lnTo>
                <a:cubicBezTo>
                  <a:pt x="151300" y="2055757"/>
                  <a:pt x="0" y="1904457"/>
                  <a:pt x="0" y="1717820"/>
                </a:cubicBezTo>
                <a:lnTo>
                  <a:pt x="0" y="337937"/>
                </a:lnTo>
                <a:cubicBezTo>
                  <a:pt x="0" y="151300"/>
                  <a:pt x="151300" y="0"/>
                  <a:pt x="337937" y="0"/>
                </a:cubicBezTo>
                <a:close/>
              </a:path>
            </a:pathLst>
          </a:custGeom>
        </p:spPr>
      </p:pic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45B13ED3-27AB-3C9D-6440-9B1E6AD547D9}"/>
              </a:ext>
            </a:extLst>
          </p:cNvPr>
          <p:cNvSpPr/>
          <p:nvPr/>
        </p:nvSpPr>
        <p:spPr>
          <a:xfrm>
            <a:off x="1304143" y="2068643"/>
            <a:ext cx="3552669" cy="17238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36591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F2E8D88-04E3-4A32-6E2B-7E793F155158}"/>
              </a:ext>
            </a:extLst>
          </p:cNvPr>
          <p:cNvSpPr txBox="1"/>
          <p:nvPr/>
        </p:nvSpPr>
        <p:spPr>
          <a:xfrm>
            <a:off x="1954305" y="2598988"/>
            <a:ext cx="2453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0B03B5"/>
                </a:solidFill>
                <a:latin typeface="Helvetica" pitchFamily="2" charset="0"/>
              </a:rPr>
              <a:t>Номер телефона</a:t>
            </a:r>
            <a:r>
              <a:rPr lang="en-US" b="1" dirty="0" smtClean="0">
                <a:solidFill>
                  <a:srgbClr val="0B03B5"/>
                </a:solidFill>
                <a:latin typeface="Helvetica" pitchFamily="2" charset="0"/>
              </a:rPr>
              <a:t>:</a:t>
            </a:r>
            <a:endParaRPr lang="ru-RU" b="1" dirty="0" smtClean="0">
              <a:solidFill>
                <a:srgbClr val="0B03B5"/>
              </a:solidFill>
              <a:latin typeface="Helvetica" pitchFamily="2" charset="0"/>
            </a:endParaRPr>
          </a:p>
          <a:p>
            <a:r>
              <a:rPr lang="ru-RU" b="1" dirty="0">
                <a:solidFill>
                  <a:srgbClr val="0B03B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+7 (495) 516-01-01</a:t>
            </a:r>
            <a:endParaRPr lang="ru-RU" b="1" dirty="0">
              <a:solidFill>
                <a:srgbClr val="0B03B5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498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699</Words>
  <Application>Microsoft Office PowerPoint</Application>
  <PresentationFormat>Широкоэкранный</PresentationFormat>
  <Paragraphs>110</Paragraphs>
  <Slides>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Helvetica Neue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Жданович</dc:creator>
  <cp:lastModifiedBy>1</cp:lastModifiedBy>
  <cp:revision>79</cp:revision>
  <dcterms:created xsi:type="dcterms:W3CDTF">2024-08-14T19:36:30Z</dcterms:created>
  <dcterms:modified xsi:type="dcterms:W3CDTF">2024-12-02T11:08:46Z</dcterms:modified>
</cp:coreProperties>
</file>